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73" r:id="rId5"/>
    <p:sldId id="274" r:id="rId6"/>
    <p:sldId id="275" r:id="rId7"/>
    <p:sldId id="276" r:id="rId8"/>
    <p:sldId id="277" r:id="rId9"/>
    <p:sldId id="279" r:id="rId10"/>
    <p:sldId id="292" r:id="rId11"/>
    <p:sldId id="293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271" r:id="rId33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70" userDrawn="1">
          <p15:clr>
            <a:srgbClr val="A4A3A4"/>
          </p15:clr>
        </p15:guide>
        <p15:guide id="4" pos="7310" userDrawn="1">
          <p15:clr>
            <a:srgbClr val="A4A3A4"/>
          </p15:clr>
        </p15:guide>
        <p15:guide id="5" orient="horz" pos="4178" userDrawn="1">
          <p15:clr>
            <a:srgbClr val="A4A3A4"/>
          </p15:clr>
        </p15:guide>
        <p15:guide id="6" orient="horz" pos="4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456" y="102"/>
      </p:cViewPr>
      <p:guideLst>
        <p:guide orient="horz" pos="2160"/>
        <p:guide pos="3840"/>
        <p:guide pos="370"/>
        <p:guide pos="7310"/>
        <p:guide orient="horz" pos="4178"/>
        <p:guide orient="horz" pos="4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raphic 6">
            <a:extLst>
              <a:ext uri="{FF2B5EF4-FFF2-40B4-BE49-F238E27FC236}">
                <a16:creationId xmlns:a16="http://schemas.microsoft.com/office/drawing/2014/main" id="{2F5C88C6-C3C6-472C-9949-AA9C1223132D}"/>
              </a:ext>
            </a:extLst>
          </p:cNvPr>
          <p:cNvSpPr/>
          <p:nvPr userDrawn="1"/>
        </p:nvSpPr>
        <p:spPr>
          <a:xfrm>
            <a:off x="0" y="0"/>
            <a:ext cx="7415022" cy="6858000"/>
          </a:xfrm>
          <a:custGeom>
            <a:avLst/>
            <a:gdLst>
              <a:gd name="connsiteX0" fmla="*/ 0 w 7415022"/>
              <a:gd name="connsiteY0" fmla="*/ 0 h 6858000"/>
              <a:gd name="connsiteX1" fmla="*/ 7415022 w 7415022"/>
              <a:gd name="connsiteY1" fmla="*/ 0 h 6858000"/>
              <a:gd name="connsiteX2" fmla="*/ 7415022 w 7415022"/>
              <a:gd name="connsiteY2" fmla="*/ 6858000 h 6858000"/>
              <a:gd name="connsiteX3" fmla="*/ 0 w 74150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022" h="6858000">
                <a:moveTo>
                  <a:pt x="0" y="0"/>
                </a:moveTo>
                <a:lnTo>
                  <a:pt x="7415022" y="0"/>
                </a:lnTo>
                <a:lnTo>
                  <a:pt x="741502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30" name="Tijdelijke aanduiding voor afbeelding 29">
            <a:extLst>
              <a:ext uri="{FF2B5EF4-FFF2-40B4-BE49-F238E27FC236}">
                <a16:creationId xmlns:a16="http://schemas.microsoft.com/office/drawing/2014/main" id="{8CF18F3A-BABD-4C9D-BDAE-11EBFC9A8A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2320" y="565525"/>
            <a:ext cx="5589235" cy="6292474"/>
          </a:xfrm>
          <a:custGeom>
            <a:avLst/>
            <a:gdLst>
              <a:gd name="connsiteX0" fmla="*/ 4931669 w 5589235"/>
              <a:gd name="connsiteY0" fmla="*/ 0 h 6292474"/>
              <a:gd name="connsiteX1" fmla="*/ 5589235 w 5589235"/>
              <a:gd name="connsiteY1" fmla="*/ 6292474 h 6292474"/>
              <a:gd name="connsiteX2" fmla="*/ 603709 w 5589235"/>
              <a:gd name="connsiteY2" fmla="*/ 6292474 h 6292474"/>
              <a:gd name="connsiteX3" fmla="*/ 0 w 5589235"/>
              <a:gd name="connsiteY3" fmla="*/ 515360 h 629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9235" h="6292474">
                <a:moveTo>
                  <a:pt x="4931669" y="0"/>
                </a:moveTo>
                <a:lnTo>
                  <a:pt x="5589235" y="6292474"/>
                </a:lnTo>
                <a:lnTo>
                  <a:pt x="603709" y="6292474"/>
                </a:lnTo>
                <a:lnTo>
                  <a:pt x="0" y="515360"/>
                </a:lnTo>
                <a:close/>
              </a:path>
            </a:pathLst>
          </a:cu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2667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nl-NL" sz="1800" dirty="0">
                <a:solidFill>
                  <a:schemeClr val="tx2"/>
                </a:solidFill>
              </a:defRPr>
            </a:lvl1pPr>
          </a:lstStyle>
          <a:p>
            <a:pPr marL="0" lvl="0" algn="ctr"/>
            <a:endParaRPr lang="nl-NL" dirty="0"/>
          </a:p>
        </p:txBody>
      </p:sp>
      <p:sp>
        <p:nvSpPr>
          <p:cNvPr id="15" name="Graphic 3">
            <a:extLst>
              <a:ext uri="{FF2B5EF4-FFF2-40B4-BE49-F238E27FC236}">
                <a16:creationId xmlns:a16="http://schemas.microsoft.com/office/drawing/2014/main" id="{AEF86994-36E2-4101-A662-97DD398B98FB}"/>
              </a:ext>
            </a:extLst>
          </p:cNvPr>
          <p:cNvSpPr/>
          <p:nvPr userDrawn="1"/>
        </p:nvSpPr>
        <p:spPr>
          <a:xfrm>
            <a:off x="6953250" y="0"/>
            <a:ext cx="5238305" cy="6858000"/>
          </a:xfrm>
          <a:custGeom>
            <a:avLst/>
            <a:gdLst>
              <a:gd name="connsiteX0" fmla="*/ 0 w 5238305"/>
              <a:gd name="connsiteY0" fmla="*/ 3429000 h 6858000"/>
              <a:gd name="connsiteX1" fmla="*/ 381000 w 5238305"/>
              <a:gd name="connsiteY1" fmla="*/ 4572000 h 6858000"/>
              <a:gd name="connsiteX2" fmla="*/ 0 w 5238305"/>
              <a:gd name="connsiteY2" fmla="*/ 5715000 h 6858000"/>
              <a:gd name="connsiteX3" fmla="*/ 381000 w 5238305"/>
              <a:gd name="connsiteY3" fmla="*/ 6858000 h 6858000"/>
              <a:gd name="connsiteX4" fmla="*/ 5238306 w 5238305"/>
              <a:gd name="connsiteY4" fmla="*/ 6858000 h 6858000"/>
              <a:gd name="connsiteX5" fmla="*/ 5238306 w 5238305"/>
              <a:gd name="connsiteY5" fmla="*/ 0 h 6858000"/>
              <a:gd name="connsiteX6" fmla="*/ 381000 w 5238305"/>
              <a:gd name="connsiteY6" fmla="*/ 0 h 6858000"/>
              <a:gd name="connsiteX7" fmla="*/ 0 w 5238305"/>
              <a:gd name="connsiteY7" fmla="*/ 1143000 h 6858000"/>
              <a:gd name="connsiteX8" fmla="*/ 381000 w 5238305"/>
              <a:gd name="connsiteY8" fmla="*/ 2286000 h 6858000"/>
              <a:gd name="connsiteX9" fmla="*/ 0 w 5238305"/>
              <a:gd name="connsiteY9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305" h="6858000">
                <a:moveTo>
                  <a:pt x="0" y="3429000"/>
                </a:moveTo>
                <a:cubicBezTo>
                  <a:pt x="0" y="3808984"/>
                  <a:pt x="381000" y="4189222"/>
                  <a:pt x="381000" y="4572000"/>
                </a:cubicBezTo>
                <a:cubicBezTo>
                  <a:pt x="381000" y="4954842"/>
                  <a:pt x="0" y="5334000"/>
                  <a:pt x="0" y="5715000"/>
                </a:cubicBezTo>
                <a:cubicBezTo>
                  <a:pt x="0" y="6096000"/>
                  <a:pt x="381000" y="6480556"/>
                  <a:pt x="381000" y="6858000"/>
                </a:cubicBezTo>
                <a:lnTo>
                  <a:pt x="5238306" y="6858000"/>
                </a:lnTo>
                <a:lnTo>
                  <a:pt x="5238306" y="0"/>
                </a:lnTo>
                <a:lnTo>
                  <a:pt x="381000" y="0"/>
                </a:lnTo>
                <a:cubicBezTo>
                  <a:pt x="381000" y="381000"/>
                  <a:pt x="0" y="756730"/>
                  <a:pt x="0" y="1143000"/>
                </a:cubicBezTo>
                <a:cubicBezTo>
                  <a:pt x="0" y="1529334"/>
                  <a:pt x="381000" y="1905000"/>
                  <a:pt x="381000" y="2286000"/>
                </a:cubicBezTo>
                <a:cubicBezTo>
                  <a:pt x="381000" y="2667572"/>
                  <a:pt x="0" y="3049080"/>
                  <a:pt x="0" y="3429000"/>
                </a:cubicBezTo>
              </a:path>
            </a:pathLst>
          </a:custGeom>
          <a:solidFill>
            <a:schemeClr val="accent2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F49919-6E25-4D52-9126-6B078C6D0A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40062" y="1820863"/>
            <a:ext cx="3731238" cy="4388221"/>
          </a:xfrm>
        </p:spPr>
        <p:txBody>
          <a:bodyPr wrap="square" lIns="0" tIns="0" rIns="0" bIns="0" anchor="t">
            <a:noAutofit/>
          </a:bodyPr>
          <a:lstStyle>
            <a:lvl1pPr algn="l">
              <a:lnSpc>
                <a:spcPts val="5400"/>
              </a:lnSpc>
              <a:defRPr sz="5300" b="1" spc="-180" baseline="0">
                <a:solidFill>
                  <a:schemeClr val="bg1"/>
                </a:solidFill>
                <a:latin typeface="Karla" pitchFamily="2" charset="0"/>
              </a:defRPr>
            </a:lvl1pPr>
          </a:lstStyle>
          <a:p>
            <a:r>
              <a:rPr lang="nl-NL" dirty="0"/>
              <a:t>Titel</a:t>
            </a:r>
          </a:p>
        </p:txBody>
      </p:sp>
      <p:grpSp>
        <p:nvGrpSpPr>
          <p:cNvPr id="18" name="Graphic 20">
            <a:extLst>
              <a:ext uri="{FF2B5EF4-FFF2-40B4-BE49-F238E27FC236}">
                <a16:creationId xmlns:a16="http://schemas.microsoft.com/office/drawing/2014/main" id="{8287617F-1A4A-460E-AE72-073CA26DD07D}"/>
              </a:ext>
            </a:extLst>
          </p:cNvPr>
          <p:cNvGrpSpPr/>
          <p:nvPr userDrawn="1"/>
        </p:nvGrpSpPr>
        <p:grpSpPr>
          <a:xfrm>
            <a:off x="7934989" y="572289"/>
            <a:ext cx="2332961" cy="347731"/>
            <a:chOff x="4338637" y="3167062"/>
            <a:chExt cx="3514725" cy="523875"/>
          </a:xfrm>
        </p:grpSpPr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B13893F0-5E76-4351-A1B9-68AEFE009907}"/>
                </a:ext>
              </a:extLst>
            </p:cNvPr>
            <p:cNvSpPr/>
            <p:nvPr/>
          </p:nvSpPr>
          <p:spPr>
            <a:xfrm>
              <a:off x="5158930" y="3282504"/>
              <a:ext cx="2691669" cy="289655"/>
            </a:xfrm>
            <a:custGeom>
              <a:avLst/>
              <a:gdLst>
                <a:gd name="connsiteX0" fmla="*/ 2619185 w 2691669"/>
                <a:gd name="connsiteY0" fmla="*/ 82296 h 289655"/>
                <a:gd name="connsiteX1" fmla="*/ 2570321 w 2691669"/>
                <a:gd name="connsiteY1" fmla="*/ 82296 h 289655"/>
                <a:gd name="connsiteX2" fmla="*/ 2570321 w 2691669"/>
                <a:gd name="connsiteY2" fmla="*/ 283750 h 289655"/>
                <a:gd name="connsiteX3" fmla="*/ 2619185 w 2691669"/>
                <a:gd name="connsiteY3" fmla="*/ 283750 h 289655"/>
                <a:gd name="connsiteX4" fmla="*/ 2619185 w 2691669"/>
                <a:gd name="connsiteY4" fmla="*/ 195644 h 289655"/>
                <a:gd name="connsiteX5" fmla="*/ 2668048 w 2691669"/>
                <a:gd name="connsiteY5" fmla="*/ 128207 h 289655"/>
                <a:gd name="connsiteX6" fmla="*/ 2690813 w 2691669"/>
                <a:gd name="connsiteY6" fmla="*/ 130683 h 289655"/>
                <a:gd name="connsiteX7" fmla="*/ 2691670 w 2691669"/>
                <a:gd name="connsiteY7" fmla="*/ 81820 h 289655"/>
                <a:gd name="connsiteX8" fmla="*/ 2673858 w 2691669"/>
                <a:gd name="connsiteY8" fmla="*/ 78962 h 289655"/>
                <a:gd name="connsiteX9" fmla="*/ 2619280 w 2691669"/>
                <a:gd name="connsiteY9" fmla="*/ 122396 h 289655"/>
                <a:gd name="connsiteX10" fmla="*/ 2619280 w 2691669"/>
                <a:gd name="connsiteY10" fmla="*/ 82296 h 289655"/>
                <a:gd name="connsiteX11" fmla="*/ 2453926 w 2691669"/>
                <a:gd name="connsiteY11" fmla="*/ 120396 h 289655"/>
                <a:gd name="connsiteX12" fmla="*/ 2474595 w 2691669"/>
                <a:gd name="connsiteY12" fmla="*/ 164211 h 289655"/>
                <a:gd name="connsiteX13" fmla="*/ 2388965 w 2691669"/>
                <a:gd name="connsiteY13" fmla="*/ 164211 h 289655"/>
                <a:gd name="connsiteX14" fmla="*/ 2402586 w 2691669"/>
                <a:gd name="connsiteY14" fmla="*/ 129635 h 289655"/>
                <a:gd name="connsiteX15" fmla="*/ 2434876 w 2691669"/>
                <a:gd name="connsiteY15" fmla="*/ 116205 h 289655"/>
                <a:gd name="connsiteX16" fmla="*/ 2453926 w 2691669"/>
                <a:gd name="connsiteY16" fmla="*/ 120396 h 289655"/>
                <a:gd name="connsiteX17" fmla="*/ 2499360 w 2691669"/>
                <a:gd name="connsiteY17" fmla="*/ 106775 h 289655"/>
                <a:gd name="connsiteX18" fmla="*/ 2434400 w 2691669"/>
                <a:gd name="connsiteY18" fmla="*/ 77438 h 289655"/>
                <a:gd name="connsiteX19" fmla="*/ 2367820 w 2691669"/>
                <a:gd name="connsiteY19" fmla="*/ 105537 h 289655"/>
                <a:gd name="connsiteX20" fmla="*/ 2340102 w 2691669"/>
                <a:gd name="connsiteY20" fmla="*/ 183356 h 289655"/>
                <a:gd name="connsiteX21" fmla="*/ 2367820 w 2691669"/>
                <a:gd name="connsiteY21" fmla="*/ 260699 h 289655"/>
                <a:gd name="connsiteX22" fmla="*/ 2434400 w 2691669"/>
                <a:gd name="connsiteY22" fmla="*/ 289655 h 289655"/>
                <a:gd name="connsiteX23" fmla="*/ 2491931 w 2691669"/>
                <a:gd name="connsiteY23" fmla="*/ 271463 h 289655"/>
                <a:gd name="connsiteX24" fmla="*/ 2519648 w 2691669"/>
                <a:gd name="connsiteY24" fmla="*/ 223933 h 289655"/>
                <a:gd name="connsiteX25" fmla="*/ 2470404 w 2691669"/>
                <a:gd name="connsiteY25" fmla="*/ 223933 h 289655"/>
                <a:gd name="connsiteX26" fmla="*/ 2434400 w 2691669"/>
                <a:gd name="connsiteY26" fmla="*/ 250412 h 289655"/>
                <a:gd name="connsiteX27" fmla="*/ 2400491 w 2691669"/>
                <a:gd name="connsiteY27" fmla="*/ 235077 h 289655"/>
                <a:gd name="connsiteX28" fmla="*/ 2388489 w 2691669"/>
                <a:gd name="connsiteY28" fmla="*/ 195358 h 289655"/>
                <a:gd name="connsiteX29" fmla="*/ 2518410 w 2691669"/>
                <a:gd name="connsiteY29" fmla="*/ 195358 h 289655"/>
                <a:gd name="connsiteX30" fmla="*/ 2520029 w 2691669"/>
                <a:gd name="connsiteY30" fmla="*/ 169259 h 289655"/>
                <a:gd name="connsiteX31" fmla="*/ 2514886 w 2691669"/>
                <a:gd name="connsiteY31" fmla="*/ 137446 h 289655"/>
                <a:gd name="connsiteX32" fmla="*/ 2499360 w 2691669"/>
                <a:gd name="connsiteY32" fmla="*/ 106775 h 289655"/>
                <a:gd name="connsiteX33" fmla="*/ 2311908 w 2691669"/>
                <a:gd name="connsiteY33" fmla="*/ 244507 h 289655"/>
                <a:gd name="connsiteX34" fmla="*/ 2280856 w 2691669"/>
                <a:gd name="connsiteY34" fmla="*/ 251174 h 289655"/>
                <a:gd name="connsiteX35" fmla="*/ 2257330 w 2691669"/>
                <a:gd name="connsiteY35" fmla="*/ 226314 h 289655"/>
                <a:gd name="connsiteX36" fmla="*/ 2257330 w 2691669"/>
                <a:gd name="connsiteY36" fmla="*/ 115443 h 289655"/>
                <a:gd name="connsiteX37" fmla="*/ 2311908 w 2691669"/>
                <a:gd name="connsiteY37" fmla="*/ 115443 h 289655"/>
                <a:gd name="connsiteX38" fmla="*/ 2311908 w 2691669"/>
                <a:gd name="connsiteY38" fmla="*/ 82772 h 289655"/>
                <a:gd name="connsiteX39" fmla="*/ 2257330 w 2691669"/>
                <a:gd name="connsiteY39" fmla="*/ 82772 h 289655"/>
                <a:gd name="connsiteX40" fmla="*/ 2257330 w 2691669"/>
                <a:gd name="connsiteY40" fmla="*/ 29813 h 289655"/>
                <a:gd name="connsiteX41" fmla="*/ 2208467 w 2691669"/>
                <a:gd name="connsiteY41" fmla="*/ 29813 h 289655"/>
                <a:gd name="connsiteX42" fmla="*/ 2208467 w 2691669"/>
                <a:gd name="connsiteY42" fmla="*/ 82772 h 289655"/>
                <a:gd name="connsiteX43" fmla="*/ 2180368 w 2691669"/>
                <a:gd name="connsiteY43" fmla="*/ 82772 h 289655"/>
                <a:gd name="connsiteX44" fmla="*/ 2180368 w 2691669"/>
                <a:gd name="connsiteY44" fmla="*/ 115443 h 289655"/>
                <a:gd name="connsiteX45" fmla="*/ 2208467 w 2691669"/>
                <a:gd name="connsiteY45" fmla="*/ 115443 h 289655"/>
                <a:gd name="connsiteX46" fmla="*/ 2208467 w 2691669"/>
                <a:gd name="connsiteY46" fmla="*/ 227933 h 289655"/>
                <a:gd name="connsiteX47" fmla="*/ 2227517 w 2691669"/>
                <a:gd name="connsiteY47" fmla="*/ 274701 h 289655"/>
                <a:gd name="connsiteX48" fmla="*/ 2248376 w 2691669"/>
                <a:gd name="connsiteY48" fmla="*/ 285845 h 289655"/>
                <a:gd name="connsiteX49" fmla="*/ 2275904 w 2691669"/>
                <a:gd name="connsiteY49" fmla="*/ 289560 h 289655"/>
                <a:gd name="connsiteX50" fmla="*/ 2318956 w 2691669"/>
                <a:gd name="connsiteY50" fmla="*/ 278797 h 289655"/>
                <a:gd name="connsiteX51" fmla="*/ 2311908 w 2691669"/>
                <a:gd name="connsiteY51" fmla="*/ 244507 h 289655"/>
                <a:gd name="connsiteX52" fmla="*/ 2082546 w 2691669"/>
                <a:gd name="connsiteY52" fmla="*/ 238887 h 289655"/>
                <a:gd name="connsiteX53" fmla="*/ 2049494 w 2691669"/>
                <a:gd name="connsiteY53" fmla="*/ 252317 h 289655"/>
                <a:gd name="connsiteX54" fmla="*/ 2020348 w 2691669"/>
                <a:gd name="connsiteY54" fmla="*/ 244221 h 289655"/>
                <a:gd name="connsiteX55" fmla="*/ 2011299 w 2691669"/>
                <a:gd name="connsiteY55" fmla="*/ 224981 h 289655"/>
                <a:gd name="connsiteX56" fmla="*/ 2051018 w 2691669"/>
                <a:gd name="connsiteY56" fmla="*/ 198501 h 289655"/>
                <a:gd name="connsiteX57" fmla="*/ 2096548 w 2691669"/>
                <a:gd name="connsiteY57" fmla="*/ 205169 h 289655"/>
                <a:gd name="connsiteX58" fmla="*/ 2082546 w 2691669"/>
                <a:gd name="connsiteY58" fmla="*/ 238887 h 289655"/>
                <a:gd name="connsiteX59" fmla="*/ 1981010 w 2691669"/>
                <a:gd name="connsiteY59" fmla="*/ 181451 h 289655"/>
                <a:gd name="connsiteX60" fmla="*/ 1959102 w 2691669"/>
                <a:gd name="connsiteY60" fmla="*/ 224504 h 289655"/>
                <a:gd name="connsiteX61" fmla="*/ 1978914 w 2691669"/>
                <a:gd name="connsiteY61" fmla="*/ 270605 h 289655"/>
                <a:gd name="connsiteX62" fmla="*/ 2039303 w 2691669"/>
                <a:gd name="connsiteY62" fmla="*/ 289655 h 289655"/>
                <a:gd name="connsiteX63" fmla="*/ 2098834 w 2691669"/>
                <a:gd name="connsiteY63" fmla="*/ 256984 h 289655"/>
                <a:gd name="connsiteX64" fmla="*/ 2102548 w 2691669"/>
                <a:gd name="connsiteY64" fmla="*/ 283845 h 289655"/>
                <a:gd name="connsiteX65" fmla="*/ 2145125 w 2691669"/>
                <a:gd name="connsiteY65" fmla="*/ 283845 h 289655"/>
                <a:gd name="connsiteX66" fmla="*/ 2145125 w 2691669"/>
                <a:gd name="connsiteY66" fmla="*/ 155924 h 289655"/>
                <a:gd name="connsiteX67" fmla="*/ 2138934 w 2691669"/>
                <a:gd name="connsiteY67" fmla="*/ 120777 h 289655"/>
                <a:gd name="connsiteX68" fmla="*/ 2058638 w 2691669"/>
                <a:gd name="connsiteY68" fmla="*/ 77343 h 289655"/>
                <a:gd name="connsiteX69" fmla="*/ 1991011 w 2691669"/>
                <a:gd name="connsiteY69" fmla="*/ 92678 h 289655"/>
                <a:gd name="connsiteX70" fmla="*/ 1966817 w 2691669"/>
                <a:gd name="connsiteY70" fmla="*/ 142304 h 289655"/>
                <a:gd name="connsiteX71" fmla="*/ 2020157 w 2691669"/>
                <a:gd name="connsiteY71" fmla="*/ 142304 h 289655"/>
                <a:gd name="connsiteX72" fmla="*/ 2030539 w 2691669"/>
                <a:gd name="connsiteY72" fmla="*/ 120587 h 289655"/>
                <a:gd name="connsiteX73" fmla="*/ 2060067 w 2691669"/>
                <a:gd name="connsiteY73" fmla="*/ 112967 h 289655"/>
                <a:gd name="connsiteX74" fmla="*/ 2087785 w 2691669"/>
                <a:gd name="connsiteY74" fmla="*/ 123063 h 289655"/>
                <a:gd name="connsiteX75" fmla="*/ 2096262 w 2691669"/>
                <a:gd name="connsiteY75" fmla="*/ 154305 h 289655"/>
                <a:gd name="connsiteX76" fmla="*/ 2096262 w 2691669"/>
                <a:gd name="connsiteY76" fmla="*/ 174212 h 289655"/>
                <a:gd name="connsiteX77" fmla="*/ 2040827 w 2691669"/>
                <a:gd name="connsiteY77" fmla="*/ 166307 h 289655"/>
                <a:gd name="connsiteX78" fmla="*/ 1981010 w 2691669"/>
                <a:gd name="connsiteY78" fmla="*/ 181451 h 289655"/>
                <a:gd name="connsiteX79" fmla="*/ 1856327 w 2691669"/>
                <a:gd name="connsiteY79" fmla="*/ 120396 h 289655"/>
                <a:gd name="connsiteX80" fmla="*/ 1876996 w 2691669"/>
                <a:gd name="connsiteY80" fmla="*/ 164211 h 289655"/>
                <a:gd name="connsiteX81" fmla="*/ 1791367 w 2691669"/>
                <a:gd name="connsiteY81" fmla="*/ 164211 h 289655"/>
                <a:gd name="connsiteX82" fmla="*/ 1804987 w 2691669"/>
                <a:gd name="connsiteY82" fmla="*/ 129635 h 289655"/>
                <a:gd name="connsiteX83" fmla="*/ 1837277 w 2691669"/>
                <a:gd name="connsiteY83" fmla="*/ 116205 h 289655"/>
                <a:gd name="connsiteX84" fmla="*/ 1856327 w 2691669"/>
                <a:gd name="connsiteY84" fmla="*/ 120396 h 289655"/>
                <a:gd name="connsiteX85" fmla="*/ 1901857 w 2691669"/>
                <a:gd name="connsiteY85" fmla="*/ 106775 h 289655"/>
                <a:gd name="connsiteX86" fmla="*/ 1836896 w 2691669"/>
                <a:gd name="connsiteY86" fmla="*/ 77438 h 289655"/>
                <a:gd name="connsiteX87" fmla="*/ 1770317 w 2691669"/>
                <a:gd name="connsiteY87" fmla="*/ 105537 h 289655"/>
                <a:gd name="connsiteX88" fmla="*/ 1742599 w 2691669"/>
                <a:gd name="connsiteY88" fmla="*/ 183356 h 289655"/>
                <a:gd name="connsiteX89" fmla="*/ 1770317 w 2691669"/>
                <a:gd name="connsiteY89" fmla="*/ 260699 h 289655"/>
                <a:gd name="connsiteX90" fmla="*/ 1836896 w 2691669"/>
                <a:gd name="connsiteY90" fmla="*/ 289655 h 289655"/>
                <a:gd name="connsiteX91" fmla="*/ 1894427 w 2691669"/>
                <a:gd name="connsiteY91" fmla="*/ 271463 h 289655"/>
                <a:gd name="connsiteX92" fmla="*/ 1922145 w 2691669"/>
                <a:gd name="connsiteY92" fmla="*/ 223933 h 289655"/>
                <a:gd name="connsiteX93" fmla="*/ 1872901 w 2691669"/>
                <a:gd name="connsiteY93" fmla="*/ 223933 h 289655"/>
                <a:gd name="connsiteX94" fmla="*/ 1836896 w 2691669"/>
                <a:gd name="connsiteY94" fmla="*/ 250412 h 289655"/>
                <a:gd name="connsiteX95" fmla="*/ 1802987 w 2691669"/>
                <a:gd name="connsiteY95" fmla="*/ 235077 h 289655"/>
                <a:gd name="connsiteX96" fmla="*/ 1790986 w 2691669"/>
                <a:gd name="connsiteY96" fmla="*/ 195358 h 289655"/>
                <a:gd name="connsiteX97" fmla="*/ 1920907 w 2691669"/>
                <a:gd name="connsiteY97" fmla="*/ 195358 h 289655"/>
                <a:gd name="connsiteX98" fmla="*/ 1922526 w 2691669"/>
                <a:gd name="connsiteY98" fmla="*/ 169259 h 289655"/>
                <a:gd name="connsiteX99" fmla="*/ 1917383 w 2691669"/>
                <a:gd name="connsiteY99" fmla="*/ 137446 h 289655"/>
                <a:gd name="connsiteX100" fmla="*/ 1901857 w 2691669"/>
                <a:gd name="connsiteY100" fmla="*/ 106775 h 289655"/>
                <a:gd name="connsiteX101" fmla="*/ 1559814 w 2691669"/>
                <a:gd name="connsiteY101" fmla="*/ 0 h 289655"/>
                <a:gd name="connsiteX102" fmla="*/ 1510951 w 2691669"/>
                <a:gd name="connsiteY102" fmla="*/ 0 h 289655"/>
                <a:gd name="connsiteX103" fmla="*/ 1510951 w 2691669"/>
                <a:gd name="connsiteY103" fmla="*/ 283750 h 289655"/>
                <a:gd name="connsiteX104" fmla="*/ 1559814 w 2691669"/>
                <a:gd name="connsiteY104" fmla="*/ 283750 h 289655"/>
                <a:gd name="connsiteX105" fmla="*/ 1559814 w 2691669"/>
                <a:gd name="connsiteY105" fmla="*/ 190691 h 289655"/>
                <a:gd name="connsiteX106" fmla="*/ 1574483 w 2691669"/>
                <a:gd name="connsiteY106" fmla="*/ 138589 h 289655"/>
                <a:gd name="connsiteX107" fmla="*/ 1607820 w 2691669"/>
                <a:gd name="connsiteY107" fmla="*/ 121158 h 289655"/>
                <a:gd name="connsiteX108" fmla="*/ 1638014 w 2691669"/>
                <a:gd name="connsiteY108" fmla="*/ 132588 h 289655"/>
                <a:gd name="connsiteX109" fmla="*/ 1648778 w 2691669"/>
                <a:gd name="connsiteY109" fmla="*/ 166307 h 289655"/>
                <a:gd name="connsiteX110" fmla="*/ 1648778 w 2691669"/>
                <a:gd name="connsiteY110" fmla="*/ 283750 h 289655"/>
                <a:gd name="connsiteX111" fmla="*/ 1697641 w 2691669"/>
                <a:gd name="connsiteY111" fmla="*/ 283750 h 289655"/>
                <a:gd name="connsiteX112" fmla="*/ 1697641 w 2691669"/>
                <a:gd name="connsiteY112" fmla="*/ 166307 h 289655"/>
                <a:gd name="connsiteX113" fmla="*/ 1678781 w 2691669"/>
                <a:gd name="connsiteY113" fmla="*/ 101727 h 289655"/>
                <a:gd name="connsiteX114" fmla="*/ 1620203 w 2691669"/>
                <a:gd name="connsiteY114" fmla="*/ 77343 h 289655"/>
                <a:gd name="connsiteX115" fmla="*/ 1559814 w 2691669"/>
                <a:gd name="connsiteY115" fmla="*/ 115443 h 289655"/>
                <a:gd name="connsiteX116" fmla="*/ 1559814 w 2691669"/>
                <a:gd name="connsiteY116" fmla="*/ 0 h 289655"/>
                <a:gd name="connsiteX117" fmla="*/ 1260348 w 2691669"/>
                <a:gd name="connsiteY117" fmla="*/ 57531 h 289655"/>
                <a:gd name="connsiteX118" fmla="*/ 1343501 w 2691669"/>
                <a:gd name="connsiteY118" fmla="*/ 57531 h 289655"/>
                <a:gd name="connsiteX119" fmla="*/ 1343501 w 2691669"/>
                <a:gd name="connsiteY119" fmla="*/ 283845 h 289655"/>
                <a:gd name="connsiteX120" fmla="*/ 1392365 w 2691669"/>
                <a:gd name="connsiteY120" fmla="*/ 283845 h 289655"/>
                <a:gd name="connsiteX121" fmla="*/ 1392365 w 2691669"/>
                <a:gd name="connsiteY121" fmla="*/ 57531 h 289655"/>
                <a:gd name="connsiteX122" fmla="*/ 1475518 w 2691669"/>
                <a:gd name="connsiteY122" fmla="*/ 57531 h 289655"/>
                <a:gd name="connsiteX123" fmla="*/ 1475518 w 2691669"/>
                <a:gd name="connsiteY123" fmla="*/ 15335 h 289655"/>
                <a:gd name="connsiteX124" fmla="*/ 1260443 w 2691669"/>
                <a:gd name="connsiteY124" fmla="*/ 15335 h 289655"/>
                <a:gd name="connsiteX125" fmla="*/ 1260443 w 2691669"/>
                <a:gd name="connsiteY125" fmla="*/ 57531 h 289655"/>
                <a:gd name="connsiteX126" fmla="*/ 1122807 w 2691669"/>
                <a:gd name="connsiteY126" fmla="*/ 89345 h 289655"/>
                <a:gd name="connsiteX127" fmla="*/ 1094518 w 2691669"/>
                <a:gd name="connsiteY127" fmla="*/ 30766 h 289655"/>
                <a:gd name="connsiteX128" fmla="*/ 1024604 w 2691669"/>
                <a:gd name="connsiteY128" fmla="*/ 9906 h 289655"/>
                <a:gd name="connsiteX129" fmla="*/ 952786 w 2691669"/>
                <a:gd name="connsiteY129" fmla="*/ 30194 h 289655"/>
                <a:gd name="connsiteX130" fmla="*/ 926687 w 2691669"/>
                <a:gd name="connsiteY130" fmla="*/ 83153 h 289655"/>
                <a:gd name="connsiteX131" fmla="*/ 943261 w 2691669"/>
                <a:gd name="connsiteY131" fmla="*/ 127826 h 289655"/>
                <a:gd name="connsiteX132" fmla="*/ 990790 w 2691669"/>
                <a:gd name="connsiteY132" fmla="*/ 155924 h 289655"/>
                <a:gd name="connsiteX133" fmla="*/ 1044131 w 2691669"/>
                <a:gd name="connsiteY133" fmla="*/ 177070 h 289655"/>
                <a:gd name="connsiteX134" fmla="*/ 1069753 w 2691669"/>
                <a:gd name="connsiteY134" fmla="*/ 191357 h 289655"/>
                <a:gd name="connsiteX135" fmla="*/ 1077563 w 2691669"/>
                <a:gd name="connsiteY135" fmla="*/ 213265 h 289655"/>
                <a:gd name="connsiteX136" fmla="*/ 1063085 w 2691669"/>
                <a:gd name="connsiteY136" fmla="*/ 236030 h 289655"/>
                <a:gd name="connsiteX137" fmla="*/ 1031653 w 2691669"/>
                <a:gd name="connsiteY137" fmla="*/ 244507 h 289655"/>
                <a:gd name="connsiteX138" fmla="*/ 1004316 w 2691669"/>
                <a:gd name="connsiteY138" fmla="*/ 241649 h 289655"/>
                <a:gd name="connsiteX139" fmla="*/ 970026 w 2691669"/>
                <a:gd name="connsiteY139" fmla="*/ 199834 h 289655"/>
                <a:gd name="connsiteX140" fmla="*/ 921639 w 2691669"/>
                <a:gd name="connsiteY140" fmla="*/ 199834 h 289655"/>
                <a:gd name="connsiteX141" fmla="*/ 954310 w 2691669"/>
                <a:gd name="connsiteY141" fmla="*/ 267653 h 289655"/>
                <a:gd name="connsiteX142" fmla="*/ 1026700 w 2691669"/>
                <a:gd name="connsiteY142" fmla="*/ 289560 h 289655"/>
                <a:gd name="connsiteX143" fmla="*/ 1104519 w 2691669"/>
                <a:gd name="connsiteY143" fmla="*/ 268224 h 289655"/>
                <a:gd name="connsiteX144" fmla="*/ 1131856 w 2691669"/>
                <a:gd name="connsiteY144" fmla="*/ 210503 h 289655"/>
                <a:gd name="connsiteX145" fmla="*/ 1115758 w 2691669"/>
                <a:gd name="connsiteY145" fmla="*/ 166402 h 289655"/>
                <a:gd name="connsiteX146" fmla="*/ 1069848 w 2691669"/>
                <a:gd name="connsiteY146" fmla="*/ 137255 h 289655"/>
                <a:gd name="connsiteX147" fmla="*/ 1011555 w 2691669"/>
                <a:gd name="connsiteY147" fmla="*/ 114490 h 289655"/>
                <a:gd name="connsiteX148" fmla="*/ 987743 w 2691669"/>
                <a:gd name="connsiteY148" fmla="*/ 101918 h 289655"/>
                <a:gd name="connsiteX149" fmla="*/ 980123 w 2691669"/>
                <a:gd name="connsiteY149" fmla="*/ 83058 h 289655"/>
                <a:gd name="connsiteX150" fmla="*/ 991933 w 2691669"/>
                <a:gd name="connsiteY150" fmla="*/ 62579 h 289655"/>
                <a:gd name="connsiteX151" fmla="*/ 1024795 w 2691669"/>
                <a:gd name="connsiteY151" fmla="*/ 54102 h 289655"/>
                <a:gd name="connsiteX152" fmla="*/ 1074420 w 2691669"/>
                <a:gd name="connsiteY152" fmla="*/ 89249 h 289655"/>
                <a:gd name="connsiteX153" fmla="*/ 1122807 w 2691669"/>
                <a:gd name="connsiteY153" fmla="*/ 89249 h 289655"/>
                <a:gd name="connsiteX154" fmla="*/ 779431 w 2691669"/>
                <a:gd name="connsiteY154" fmla="*/ 73628 h 289655"/>
                <a:gd name="connsiteX155" fmla="*/ 816674 w 2691669"/>
                <a:gd name="connsiteY155" fmla="*/ 189071 h 289655"/>
                <a:gd name="connsiteX156" fmla="*/ 741426 w 2691669"/>
                <a:gd name="connsiteY156" fmla="*/ 189071 h 289655"/>
                <a:gd name="connsiteX157" fmla="*/ 779431 w 2691669"/>
                <a:gd name="connsiteY157" fmla="*/ 73628 h 289655"/>
                <a:gd name="connsiteX158" fmla="*/ 658273 w 2691669"/>
                <a:gd name="connsiteY158" fmla="*/ 283750 h 289655"/>
                <a:gd name="connsiteX159" fmla="*/ 709994 w 2691669"/>
                <a:gd name="connsiteY159" fmla="*/ 283750 h 289655"/>
                <a:gd name="connsiteX160" fmla="*/ 729044 w 2691669"/>
                <a:gd name="connsiteY160" fmla="*/ 225838 h 289655"/>
                <a:gd name="connsiteX161" fmla="*/ 828770 w 2691669"/>
                <a:gd name="connsiteY161" fmla="*/ 225838 h 289655"/>
                <a:gd name="connsiteX162" fmla="*/ 847344 w 2691669"/>
                <a:gd name="connsiteY162" fmla="*/ 283750 h 289655"/>
                <a:gd name="connsiteX163" fmla="*/ 899065 w 2691669"/>
                <a:gd name="connsiteY163" fmla="*/ 283750 h 289655"/>
                <a:gd name="connsiteX164" fmla="*/ 810958 w 2691669"/>
                <a:gd name="connsiteY164" fmla="*/ 15240 h 289655"/>
                <a:gd name="connsiteX165" fmla="*/ 749713 w 2691669"/>
                <a:gd name="connsiteY165" fmla="*/ 15240 h 289655"/>
                <a:gd name="connsiteX166" fmla="*/ 658273 w 2691669"/>
                <a:gd name="connsiteY166" fmla="*/ 283750 h 289655"/>
                <a:gd name="connsiteX167" fmla="*/ 524256 w 2691669"/>
                <a:gd name="connsiteY167" fmla="*/ 15335 h 289655"/>
                <a:gd name="connsiteX168" fmla="*/ 475393 w 2691669"/>
                <a:gd name="connsiteY168" fmla="*/ 15335 h 289655"/>
                <a:gd name="connsiteX169" fmla="*/ 475393 w 2691669"/>
                <a:gd name="connsiteY169" fmla="*/ 283845 h 289655"/>
                <a:gd name="connsiteX170" fmla="*/ 634651 w 2691669"/>
                <a:gd name="connsiteY170" fmla="*/ 283845 h 289655"/>
                <a:gd name="connsiteX171" fmla="*/ 634651 w 2691669"/>
                <a:gd name="connsiteY171" fmla="*/ 241268 h 289655"/>
                <a:gd name="connsiteX172" fmla="*/ 524161 w 2691669"/>
                <a:gd name="connsiteY172" fmla="*/ 241268 h 289655"/>
                <a:gd name="connsiteX173" fmla="*/ 524161 w 2691669"/>
                <a:gd name="connsiteY173" fmla="*/ 15335 h 289655"/>
                <a:gd name="connsiteX174" fmla="*/ 224790 w 2691669"/>
                <a:gd name="connsiteY174" fmla="*/ 57531 h 289655"/>
                <a:gd name="connsiteX175" fmla="*/ 307943 w 2691669"/>
                <a:gd name="connsiteY175" fmla="*/ 57531 h 289655"/>
                <a:gd name="connsiteX176" fmla="*/ 307943 w 2691669"/>
                <a:gd name="connsiteY176" fmla="*/ 283845 h 289655"/>
                <a:gd name="connsiteX177" fmla="*/ 356807 w 2691669"/>
                <a:gd name="connsiteY177" fmla="*/ 283845 h 289655"/>
                <a:gd name="connsiteX178" fmla="*/ 356807 w 2691669"/>
                <a:gd name="connsiteY178" fmla="*/ 57531 h 289655"/>
                <a:gd name="connsiteX179" fmla="*/ 439960 w 2691669"/>
                <a:gd name="connsiteY179" fmla="*/ 57531 h 289655"/>
                <a:gd name="connsiteX180" fmla="*/ 439960 w 2691669"/>
                <a:gd name="connsiteY180" fmla="*/ 15335 h 289655"/>
                <a:gd name="connsiteX181" fmla="*/ 224885 w 2691669"/>
                <a:gd name="connsiteY181" fmla="*/ 15335 h 289655"/>
                <a:gd name="connsiteX182" fmla="*/ 224885 w 2691669"/>
                <a:gd name="connsiteY182" fmla="*/ 57531 h 289655"/>
                <a:gd name="connsiteX183" fmla="*/ 121253 w 2691669"/>
                <a:gd name="connsiteY183" fmla="*/ 73628 h 289655"/>
                <a:gd name="connsiteX184" fmla="*/ 158496 w 2691669"/>
                <a:gd name="connsiteY184" fmla="*/ 189071 h 289655"/>
                <a:gd name="connsiteX185" fmla="*/ 83248 w 2691669"/>
                <a:gd name="connsiteY185" fmla="*/ 189071 h 289655"/>
                <a:gd name="connsiteX186" fmla="*/ 121253 w 2691669"/>
                <a:gd name="connsiteY186" fmla="*/ 73628 h 289655"/>
                <a:gd name="connsiteX187" fmla="*/ 0 w 2691669"/>
                <a:gd name="connsiteY187" fmla="*/ 283750 h 289655"/>
                <a:gd name="connsiteX188" fmla="*/ 51721 w 2691669"/>
                <a:gd name="connsiteY188" fmla="*/ 283750 h 289655"/>
                <a:gd name="connsiteX189" fmla="*/ 70771 w 2691669"/>
                <a:gd name="connsiteY189" fmla="*/ 225838 h 289655"/>
                <a:gd name="connsiteX190" fmla="*/ 170497 w 2691669"/>
                <a:gd name="connsiteY190" fmla="*/ 225838 h 289655"/>
                <a:gd name="connsiteX191" fmla="*/ 189071 w 2691669"/>
                <a:gd name="connsiteY191" fmla="*/ 283750 h 289655"/>
                <a:gd name="connsiteX192" fmla="*/ 240792 w 2691669"/>
                <a:gd name="connsiteY192" fmla="*/ 283750 h 289655"/>
                <a:gd name="connsiteX193" fmla="*/ 152686 w 2691669"/>
                <a:gd name="connsiteY193" fmla="*/ 15240 h 289655"/>
                <a:gd name="connsiteX194" fmla="*/ 91440 w 2691669"/>
                <a:gd name="connsiteY194" fmla="*/ 15240 h 289655"/>
                <a:gd name="connsiteX195" fmla="*/ 0 w 2691669"/>
                <a:gd name="connsiteY195" fmla="*/ 283750 h 28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691669" h="289655">
                  <a:moveTo>
                    <a:pt x="2619185" y="82296"/>
                  </a:moveTo>
                  <a:lnTo>
                    <a:pt x="2570321" y="82296"/>
                  </a:lnTo>
                  <a:lnTo>
                    <a:pt x="2570321" y="283750"/>
                  </a:lnTo>
                  <a:lnTo>
                    <a:pt x="2619185" y="283750"/>
                  </a:lnTo>
                  <a:lnTo>
                    <a:pt x="2619185" y="195644"/>
                  </a:lnTo>
                  <a:cubicBezTo>
                    <a:pt x="2619185" y="150686"/>
                    <a:pt x="2635472" y="128207"/>
                    <a:pt x="2668048" y="128207"/>
                  </a:cubicBezTo>
                  <a:cubicBezTo>
                    <a:pt x="2675477" y="128207"/>
                    <a:pt x="2683097" y="129064"/>
                    <a:pt x="2690813" y="130683"/>
                  </a:cubicBezTo>
                  <a:lnTo>
                    <a:pt x="2691670" y="81820"/>
                  </a:lnTo>
                  <a:cubicBezTo>
                    <a:pt x="2684526" y="79915"/>
                    <a:pt x="2678525" y="78962"/>
                    <a:pt x="2673858" y="78962"/>
                  </a:cubicBezTo>
                  <a:cubicBezTo>
                    <a:pt x="2649569" y="78962"/>
                    <a:pt x="2631377" y="93440"/>
                    <a:pt x="2619280" y="122396"/>
                  </a:cubicBezTo>
                  <a:lnTo>
                    <a:pt x="2619280" y="82296"/>
                  </a:lnTo>
                  <a:close/>
                  <a:moveTo>
                    <a:pt x="2453926" y="120396"/>
                  </a:moveTo>
                  <a:cubicBezTo>
                    <a:pt x="2467737" y="127826"/>
                    <a:pt x="2474595" y="142494"/>
                    <a:pt x="2474595" y="164211"/>
                  </a:cubicBezTo>
                  <a:lnTo>
                    <a:pt x="2388965" y="164211"/>
                  </a:lnTo>
                  <a:cubicBezTo>
                    <a:pt x="2390394" y="150114"/>
                    <a:pt x="2394871" y="138589"/>
                    <a:pt x="2402586" y="129635"/>
                  </a:cubicBezTo>
                  <a:cubicBezTo>
                    <a:pt x="2410301" y="120682"/>
                    <a:pt x="2421064" y="116205"/>
                    <a:pt x="2434876" y="116205"/>
                  </a:cubicBezTo>
                  <a:cubicBezTo>
                    <a:pt x="2442305" y="116205"/>
                    <a:pt x="2448687" y="117634"/>
                    <a:pt x="2453926" y="120396"/>
                  </a:cubicBezTo>
                  <a:moveTo>
                    <a:pt x="2499360" y="106775"/>
                  </a:moveTo>
                  <a:cubicBezTo>
                    <a:pt x="2483930" y="87249"/>
                    <a:pt x="2462213" y="77438"/>
                    <a:pt x="2434400" y="77438"/>
                  </a:cubicBezTo>
                  <a:cubicBezTo>
                    <a:pt x="2407634" y="77438"/>
                    <a:pt x="2385441" y="86773"/>
                    <a:pt x="2367820" y="105537"/>
                  </a:cubicBezTo>
                  <a:cubicBezTo>
                    <a:pt x="2349341" y="125159"/>
                    <a:pt x="2340102" y="151067"/>
                    <a:pt x="2340102" y="183356"/>
                  </a:cubicBezTo>
                  <a:cubicBezTo>
                    <a:pt x="2340102" y="214789"/>
                    <a:pt x="2349341" y="240602"/>
                    <a:pt x="2367820" y="260699"/>
                  </a:cubicBezTo>
                  <a:cubicBezTo>
                    <a:pt x="2385727" y="280035"/>
                    <a:pt x="2407920" y="289655"/>
                    <a:pt x="2434400" y="289655"/>
                  </a:cubicBezTo>
                  <a:cubicBezTo>
                    <a:pt x="2456974" y="289655"/>
                    <a:pt x="2476214" y="283559"/>
                    <a:pt x="2491931" y="271463"/>
                  </a:cubicBezTo>
                  <a:cubicBezTo>
                    <a:pt x="2507075" y="259842"/>
                    <a:pt x="2516314" y="244031"/>
                    <a:pt x="2519648" y="223933"/>
                  </a:cubicBezTo>
                  <a:lnTo>
                    <a:pt x="2470404" y="223933"/>
                  </a:lnTo>
                  <a:cubicBezTo>
                    <a:pt x="2466499" y="241554"/>
                    <a:pt x="2454497" y="250412"/>
                    <a:pt x="2434400" y="250412"/>
                  </a:cubicBezTo>
                  <a:cubicBezTo>
                    <a:pt x="2419255" y="250412"/>
                    <a:pt x="2407920" y="245269"/>
                    <a:pt x="2400491" y="235077"/>
                  </a:cubicBezTo>
                  <a:cubicBezTo>
                    <a:pt x="2393061" y="224885"/>
                    <a:pt x="2389061" y="211646"/>
                    <a:pt x="2388489" y="195358"/>
                  </a:cubicBezTo>
                  <a:lnTo>
                    <a:pt x="2518410" y="195358"/>
                  </a:lnTo>
                  <a:cubicBezTo>
                    <a:pt x="2519553" y="187643"/>
                    <a:pt x="2520029" y="178975"/>
                    <a:pt x="2520029" y="169259"/>
                  </a:cubicBezTo>
                  <a:cubicBezTo>
                    <a:pt x="2520029" y="159639"/>
                    <a:pt x="2518315" y="148971"/>
                    <a:pt x="2514886" y="137446"/>
                  </a:cubicBezTo>
                  <a:cubicBezTo>
                    <a:pt x="2511457" y="125730"/>
                    <a:pt x="2506313" y="115538"/>
                    <a:pt x="2499360" y="106775"/>
                  </a:cubicBezTo>
                  <a:moveTo>
                    <a:pt x="2311908" y="244507"/>
                  </a:moveTo>
                  <a:cubicBezTo>
                    <a:pt x="2299240" y="248888"/>
                    <a:pt x="2288858" y="251174"/>
                    <a:pt x="2280856" y="251174"/>
                  </a:cubicBezTo>
                  <a:cubicBezTo>
                    <a:pt x="2265140" y="251174"/>
                    <a:pt x="2257330" y="242887"/>
                    <a:pt x="2257330" y="226314"/>
                  </a:cubicBezTo>
                  <a:lnTo>
                    <a:pt x="2257330" y="115443"/>
                  </a:lnTo>
                  <a:lnTo>
                    <a:pt x="2311908" y="115443"/>
                  </a:lnTo>
                  <a:lnTo>
                    <a:pt x="2311908" y="82772"/>
                  </a:lnTo>
                  <a:lnTo>
                    <a:pt x="2257330" y="82772"/>
                  </a:lnTo>
                  <a:lnTo>
                    <a:pt x="2257330" y="29813"/>
                  </a:lnTo>
                  <a:lnTo>
                    <a:pt x="2208467" y="29813"/>
                  </a:lnTo>
                  <a:lnTo>
                    <a:pt x="2208467" y="82772"/>
                  </a:lnTo>
                  <a:lnTo>
                    <a:pt x="2180368" y="82772"/>
                  </a:lnTo>
                  <a:lnTo>
                    <a:pt x="2180368" y="115443"/>
                  </a:lnTo>
                  <a:lnTo>
                    <a:pt x="2208467" y="115443"/>
                  </a:lnTo>
                  <a:lnTo>
                    <a:pt x="2208467" y="227933"/>
                  </a:lnTo>
                  <a:cubicBezTo>
                    <a:pt x="2208467" y="247745"/>
                    <a:pt x="2214848" y="263366"/>
                    <a:pt x="2227517" y="274701"/>
                  </a:cubicBezTo>
                  <a:cubicBezTo>
                    <a:pt x="2233613" y="279654"/>
                    <a:pt x="2240566" y="283369"/>
                    <a:pt x="2248376" y="285845"/>
                  </a:cubicBezTo>
                  <a:cubicBezTo>
                    <a:pt x="2256187" y="288322"/>
                    <a:pt x="2265426" y="289560"/>
                    <a:pt x="2275904" y="289560"/>
                  </a:cubicBezTo>
                  <a:cubicBezTo>
                    <a:pt x="2286381" y="289560"/>
                    <a:pt x="2300764" y="285941"/>
                    <a:pt x="2318956" y="278797"/>
                  </a:cubicBezTo>
                  <a:lnTo>
                    <a:pt x="2311908" y="244507"/>
                  </a:lnTo>
                  <a:close/>
                  <a:moveTo>
                    <a:pt x="2082546" y="238887"/>
                  </a:moveTo>
                  <a:cubicBezTo>
                    <a:pt x="2073878" y="247841"/>
                    <a:pt x="2062829" y="252317"/>
                    <a:pt x="2049494" y="252317"/>
                  </a:cubicBezTo>
                  <a:cubicBezTo>
                    <a:pt x="2036064" y="252317"/>
                    <a:pt x="2026444" y="249650"/>
                    <a:pt x="2020348" y="244221"/>
                  </a:cubicBezTo>
                  <a:cubicBezTo>
                    <a:pt x="2014252" y="238887"/>
                    <a:pt x="2011299" y="232410"/>
                    <a:pt x="2011299" y="224981"/>
                  </a:cubicBezTo>
                  <a:cubicBezTo>
                    <a:pt x="2011299" y="207359"/>
                    <a:pt x="2024539" y="198501"/>
                    <a:pt x="2051018" y="198501"/>
                  </a:cubicBezTo>
                  <a:cubicBezTo>
                    <a:pt x="2065115" y="198501"/>
                    <a:pt x="2080260" y="200692"/>
                    <a:pt x="2096548" y="205169"/>
                  </a:cubicBezTo>
                  <a:cubicBezTo>
                    <a:pt x="2095881" y="218694"/>
                    <a:pt x="2091309" y="229933"/>
                    <a:pt x="2082546" y="238887"/>
                  </a:cubicBezTo>
                  <a:moveTo>
                    <a:pt x="1981010" y="181451"/>
                  </a:moveTo>
                  <a:cubicBezTo>
                    <a:pt x="1966341" y="191548"/>
                    <a:pt x="1959102" y="205835"/>
                    <a:pt x="1959102" y="224504"/>
                  </a:cubicBezTo>
                  <a:cubicBezTo>
                    <a:pt x="1959102" y="243078"/>
                    <a:pt x="1965770" y="258508"/>
                    <a:pt x="1978914" y="270605"/>
                  </a:cubicBezTo>
                  <a:cubicBezTo>
                    <a:pt x="1993297" y="283274"/>
                    <a:pt x="2013395" y="289655"/>
                    <a:pt x="2039303" y="289655"/>
                  </a:cubicBezTo>
                  <a:cubicBezTo>
                    <a:pt x="2066068" y="289655"/>
                    <a:pt x="2085880" y="278797"/>
                    <a:pt x="2098834" y="256984"/>
                  </a:cubicBezTo>
                  <a:lnTo>
                    <a:pt x="2102548" y="283845"/>
                  </a:lnTo>
                  <a:lnTo>
                    <a:pt x="2145125" y="283845"/>
                  </a:lnTo>
                  <a:lnTo>
                    <a:pt x="2145125" y="155924"/>
                  </a:lnTo>
                  <a:cubicBezTo>
                    <a:pt x="2145125" y="142399"/>
                    <a:pt x="2143030" y="130683"/>
                    <a:pt x="2138934" y="120777"/>
                  </a:cubicBezTo>
                  <a:cubicBezTo>
                    <a:pt x="2126837" y="91821"/>
                    <a:pt x="2100072" y="77343"/>
                    <a:pt x="2058638" y="77343"/>
                  </a:cubicBezTo>
                  <a:cubicBezTo>
                    <a:pt x="2029682" y="77343"/>
                    <a:pt x="2007108" y="82487"/>
                    <a:pt x="1991011" y="92678"/>
                  </a:cubicBezTo>
                  <a:cubicBezTo>
                    <a:pt x="1974913" y="102870"/>
                    <a:pt x="1966817" y="119444"/>
                    <a:pt x="1966817" y="142304"/>
                  </a:cubicBezTo>
                  <a:lnTo>
                    <a:pt x="2020157" y="142304"/>
                  </a:lnTo>
                  <a:cubicBezTo>
                    <a:pt x="2020157" y="132969"/>
                    <a:pt x="2023586" y="125730"/>
                    <a:pt x="2030539" y="120587"/>
                  </a:cubicBezTo>
                  <a:cubicBezTo>
                    <a:pt x="2037397" y="115538"/>
                    <a:pt x="2047304" y="112967"/>
                    <a:pt x="2060067" y="112967"/>
                  </a:cubicBezTo>
                  <a:cubicBezTo>
                    <a:pt x="2072926" y="112967"/>
                    <a:pt x="2082165" y="116300"/>
                    <a:pt x="2087785" y="123063"/>
                  </a:cubicBezTo>
                  <a:cubicBezTo>
                    <a:pt x="2093404" y="129826"/>
                    <a:pt x="2096262" y="140208"/>
                    <a:pt x="2096262" y="154305"/>
                  </a:cubicBezTo>
                  <a:lnTo>
                    <a:pt x="2096262" y="174212"/>
                  </a:lnTo>
                  <a:cubicBezTo>
                    <a:pt x="2075307" y="168974"/>
                    <a:pt x="2056829" y="166307"/>
                    <a:pt x="2040827" y="166307"/>
                  </a:cubicBezTo>
                  <a:cubicBezTo>
                    <a:pt x="2015585" y="166307"/>
                    <a:pt x="1995583" y="171355"/>
                    <a:pt x="1981010" y="181451"/>
                  </a:cubicBezTo>
                  <a:moveTo>
                    <a:pt x="1856327" y="120396"/>
                  </a:moveTo>
                  <a:cubicBezTo>
                    <a:pt x="1870138" y="127826"/>
                    <a:pt x="1876996" y="142494"/>
                    <a:pt x="1876996" y="164211"/>
                  </a:cubicBezTo>
                  <a:lnTo>
                    <a:pt x="1791367" y="164211"/>
                  </a:lnTo>
                  <a:cubicBezTo>
                    <a:pt x="1792700" y="150114"/>
                    <a:pt x="1797272" y="138589"/>
                    <a:pt x="1804987" y="129635"/>
                  </a:cubicBezTo>
                  <a:cubicBezTo>
                    <a:pt x="1812703" y="120682"/>
                    <a:pt x="1823466" y="116205"/>
                    <a:pt x="1837277" y="116205"/>
                  </a:cubicBezTo>
                  <a:cubicBezTo>
                    <a:pt x="1844802" y="116205"/>
                    <a:pt x="1851088" y="117634"/>
                    <a:pt x="1856327" y="120396"/>
                  </a:cubicBezTo>
                  <a:moveTo>
                    <a:pt x="1901857" y="106775"/>
                  </a:moveTo>
                  <a:cubicBezTo>
                    <a:pt x="1886426" y="87249"/>
                    <a:pt x="1864709" y="77438"/>
                    <a:pt x="1836896" y="77438"/>
                  </a:cubicBezTo>
                  <a:cubicBezTo>
                    <a:pt x="1810131" y="77438"/>
                    <a:pt x="1787938" y="86773"/>
                    <a:pt x="1770317" y="105537"/>
                  </a:cubicBezTo>
                  <a:cubicBezTo>
                    <a:pt x="1751838" y="125159"/>
                    <a:pt x="1742599" y="151067"/>
                    <a:pt x="1742599" y="183356"/>
                  </a:cubicBezTo>
                  <a:cubicBezTo>
                    <a:pt x="1742599" y="214789"/>
                    <a:pt x="1751838" y="240602"/>
                    <a:pt x="1770317" y="260699"/>
                  </a:cubicBezTo>
                  <a:cubicBezTo>
                    <a:pt x="1788223" y="280035"/>
                    <a:pt x="1810417" y="289655"/>
                    <a:pt x="1836896" y="289655"/>
                  </a:cubicBezTo>
                  <a:cubicBezTo>
                    <a:pt x="1859471" y="289655"/>
                    <a:pt x="1878711" y="283559"/>
                    <a:pt x="1894427" y="271463"/>
                  </a:cubicBezTo>
                  <a:cubicBezTo>
                    <a:pt x="1909572" y="259842"/>
                    <a:pt x="1918811" y="244031"/>
                    <a:pt x="1922145" y="223933"/>
                  </a:cubicBezTo>
                  <a:lnTo>
                    <a:pt x="1872901" y="223933"/>
                  </a:lnTo>
                  <a:cubicBezTo>
                    <a:pt x="1868996" y="241554"/>
                    <a:pt x="1856994" y="250412"/>
                    <a:pt x="1836896" y="250412"/>
                  </a:cubicBezTo>
                  <a:cubicBezTo>
                    <a:pt x="1821752" y="250412"/>
                    <a:pt x="1810417" y="245269"/>
                    <a:pt x="1802987" y="235077"/>
                  </a:cubicBezTo>
                  <a:cubicBezTo>
                    <a:pt x="1795558" y="224885"/>
                    <a:pt x="1791557" y="211646"/>
                    <a:pt x="1790986" y="195358"/>
                  </a:cubicBezTo>
                  <a:lnTo>
                    <a:pt x="1920907" y="195358"/>
                  </a:lnTo>
                  <a:cubicBezTo>
                    <a:pt x="1921954" y="187643"/>
                    <a:pt x="1922526" y="178975"/>
                    <a:pt x="1922526" y="169259"/>
                  </a:cubicBezTo>
                  <a:cubicBezTo>
                    <a:pt x="1922526" y="159639"/>
                    <a:pt x="1920812" y="148971"/>
                    <a:pt x="1917383" y="137446"/>
                  </a:cubicBezTo>
                  <a:cubicBezTo>
                    <a:pt x="1913954" y="125730"/>
                    <a:pt x="1908810" y="115538"/>
                    <a:pt x="1901857" y="106775"/>
                  </a:cubicBezTo>
                  <a:moveTo>
                    <a:pt x="1559814" y="0"/>
                  </a:moveTo>
                  <a:lnTo>
                    <a:pt x="1510951" y="0"/>
                  </a:lnTo>
                  <a:lnTo>
                    <a:pt x="1510951" y="283750"/>
                  </a:lnTo>
                  <a:lnTo>
                    <a:pt x="1559814" y="283750"/>
                  </a:lnTo>
                  <a:lnTo>
                    <a:pt x="1559814" y="190691"/>
                  </a:lnTo>
                  <a:cubicBezTo>
                    <a:pt x="1560386" y="167545"/>
                    <a:pt x="1565243" y="150114"/>
                    <a:pt x="1574483" y="138589"/>
                  </a:cubicBezTo>
                  <a:cubicBezTo>
                    <a:pt x="1583722" y="126968"/>
                    <a:pt x="1594866" y="121158"/>
                    <a:pt x="1607820" y="121158"/>
                  </a:cubicBezTo>
                  <a:cubicBezTo>
                    <a:pt x="1620774" y="121158"/>
                    <a:pt x="1630871" y="124968"/>
                    <a:pt x="1638014" y="132588"/>
                  </a:cubicBezTo>
                  <a:cubicBezTo>
                    <a:pt x="1645158" y="140208"/>
                    <a:pt x="1648778" y="151448"/>
                    <a:pt x="1648778" y="166307"/>
                  </a:cubicBezTo>
                  <a:lnTo>
                    <a:pt x="1648778" y="283750"/>
                  </a:lnTo>
                  <a:lnTo>
                    <a:pt x="1697641" y="283750"/>
                  </a:lnTo>
                  <a:lnTo>
                    <a:pt x="1697641" y="166307"/>
                  </a:lnTo>
                  <a:cubicBezTo>
                    <a:pt x="1697641" y="139541"/>
                    <a:pt x="1691354" y="118015"/>
                    <a:pt x="1678781" y="101727"/>
                  </a:cubicBezTo>
                  <a:cubicBezTo>
                    <a:pt x="1666208" y="85439"/>
                    <a:pt x="1646682" y="77343"/>
                    <a:pt x="1620203" y="77343"/>
                  </a:cubicBezTo>
                  <a:cubicBezTo>
                    <a:pt x="1593723" y="77343"/>
                    <a:pt x="1573625" y="90011"/>
                    <a:pt x="1559814" y="115443"/>
                  </a:cubicBezTo>
                  <a:lnTo>
                    <a:pt x="1559814" y="0"/>
                  </a:lnTo>
                  <a:close/>
                  <a:moveTo>
                    <a:pt x="1260348" y="57531"/>
                  </a:moveTo>
                  <a:lnTo>
                    <a:pt x="1343501" y="57531"/>
                  </a:lnTo>
                  <a:lnTo>
                    <a:pt x="1343501" y="283845"/>
                  </a:lnTo>
                  <a:lnTo>
                    <a:pt x="1392365" y="283845"/>
                  </a:lnTo>
                  <a:lnTo>
                    <a:pt x="1392365" y="57531"/>
                  </a:lnTo>
                  <a:lnTo>
                    <a:pt x="1475518" y="57531"/>
                  </a:lnTo>
                  <a:lnTo>
                    <a:pt x="1475518" y="15335"/>
                  </a:lnTo>
                  <a:lnTo>
                    <a:pt x="1260443" y="15335"/>
                  </a:lnTo>
                  <a:lnTo>
                    <a:pt x="1260443" y="57531"/>
                  </a:lnTo>
                  <a:close/>
                  <a:moveTo>
                    <a:pt x="1122807" y="89345"/>
                  </a:moveTo>
                  <a:cubicBezTo>
                    <a:pt x="1120331" y="64294"/>
                    <a:pt x="1110901" y="44768"/>
                    <a:pt x="1094518" y="30766"/>
                  </a:cubicBezTo>
                  <a:cubicBezTo>
                    <a:pt x="1078135" y="16859"/>
                    <a:pt x="1054799" y="9906"/>
                    <a:pt x="1024604" y="9906"/>
                  </a:cubicBezTo>
                  <a:cubicBezTo>
                    <a:pt x="994410" y="9906"/>
                    <a:pt x="970502" y="16669"/>
                    <a:pt x="952786" y="30194"/>
                  </a:cubicBezTo>
                  <a:cubicBezTo>
                    <a:pt x="935450" y="43148"/>
                    <a:pt x="926687" y="60770"/>
                    <a:pt x="926687" y="83153"/>
                  </a:cubicBezTo>
                  <a:cubicBezTo>
                    <a:pt x="926687" y="102203"/>
                    <a:pt x="932212" y="117062"/>
                    <a:pt x="943261" y="127826"/>
                  </a:cubicBezTo>
                  <a:cubicBezTo>
                    <a:pt x="954310" y="138589"/>
                    <a:pt x="970121" y="147923"/>
                    <a:pt x="990790" y="155924"/>
                  </a:cubicBezTo>
                  <a:lnTo>
                    <a:pt x="1044131" y="177070"/>
                  </a:lnTo>
                  <a:cubicBezTo>
                    <a:pt x="1055941" y="181451"/>
                    <a:pt x="1064514" y="186214"/>
                    <a:pt x="1069753" y="191357"/>
                  </a:cubicBezTo>
                  <a:cubicBezTo>
                    <a:pt x="1074991" y="196501"/>
                    <a:pt x="1077563" y="203740"/>
                    <a:pt x="1077563" y="213265"/>
                  </a:cubicBezTo>
                  <a:cubicBezTo>
                    <a:pt x="1077563" y="222790"/>
                    <a:pt x="1072706" y="230410"/>
                    <a:pt x="1063085" y="236030"/>
                  </a:cubicBezTo>
                  <a:cubicBezTo>
                    <a:pt x="1053465" y="241649"/>
                    <a:pt x="1042987" y="244507"/>
                    <a:pt x="1031653" y="244507"/>
                  </a:cubicBezTo>
                  <a:cubicBezTo>
                    <a:pt x="1020318" y="244507"/>
                    <a:pt x="1011269" y="243554"/>
                    <a:pt x="1004316" y="241649"/>
                  </a:cubicBezTo>
                  <a:cubicBezTo>
                    <a:pt x="981456" y="235839"/>
                    <a:pt x="970026" y="221932"/>
                    <a:pt x="970026" y="199834"/>
                  </a:cubicBezTo>
                  <a:lnTo>
                    <a:pt x="921639" y="199834"/>
                  </a:lnTo>
                  <a:cubicBezTo>
                    <a:pt x="922687" y="229076"/>
                    <a:pt x="933640" y="251651"/>
                    <a:pt x="954310" y="267653"/>
                  </a:cubicBezTo>
                  <a:cubicBezTo>
                    <a:pt x="972788" y="282226"/>
                    <a:pt x="996886" y="289560"/>
                    <a:pt x="1026700" y="289560"/>
                  </a:cubicBezTo>
                  <a:cubicBezTo>
                    <a:pt x="1060323" y="289560"/>
                    <a:pt x="1086231" y="282512"/>
                    <a:pt x="1104519" y="268224"/>
                  </a:cubicBezTo>
                  <a:cubicBezTo>
                    <a:pt x="1122712" y="254032"/>
                    <a:pt x="1131856" y="234791"/>
                    <a:pt x="1131856" y="210503"/>
                  </a:cubicBezTo>
                  <a:cubicBezTo>
                    <a:pt x="1131856" y="192881"/>
                    <a:pt x="1126522" y="178118"/>
                    <a:pt x="1115758" y="166402"/>
                  </a:cubicBezTo>
                  <a:cubicBezTo>
                    <a:pt x="1104995" y="154686"/>
                    <a:pt x="1089660" y="144971"/>
                    <a:pt x="1069848" y="137255"/>
                  </a:cubicBezTo>
                  <a:lnTo>
                    <a:pt x="1011555" y="114490"/>
                  </a:lnTo>
                  <a:cubicBezTo>
                    <a:pt x="1000792" y="110585"/>
                    <a:pt x="992886" y="106394"/>
                    <a:pt x="987743" y="101918"/>
                  </a:cubicBezTo>
                  <a:cubicBezTo>
                    <a:pt x="982599" y="97346"/>
                    <a:pt x="980123" y="91059"/>
                    <a:pt x="980123" y="83058"/>
                  </a:cubicBezTo>
                  <a:cubicBezTo>
                    <a:pt x="980123" y="75057"/>
                    <a:pt x="984028" y="68199"/>
                    <a:pt x="991933" y="62579"/>
                  </a:cubicBezTo>
                  <a:cubicBezTo>
                    <a:pt x="999744" y="56960"/>
                    <a:pt x="1010793" y="54102"/>
                    <a:pt x="1024795" y="54102"/>
                  </a:cubicBezTo>
                  <a:cubicBezTo>
                    <a:pt x="1053465" y="54102"/>
                    <a:pt x="1070039" y="65818"/>
                    <a:pt x="1074420" y="89249"/>
                  </a:cubicBezTo>
                  <a:lnTo>
                    <a:pt x="1122807" y="89249"/>
                  </a:lnTo>
                  <a:close/>
                  <a:moveTo>
                    <a:pt x="779431" y="73628"/>
                  </a:moveTo>
                  <a:lnTo>
                    <a:pt x="816674" y="189071"/>
                  </a:lnTo>
                  <a:lnTo>
                    <a:pt x="741426" y="189071"/>
                  </a:lnTo>
                  <a:lnTo>
                    <a:pt x="779431" y="73628"/>
                  </a:lnTo>
                  <a:close/>
                  <a:moveTo>
                    <a:pt x="658273" y="283750"/>
                  </a:moveTo>
                  <a:lnTo>
                    <a:pt x="709994" y="283750"/>
                  </a:lnTo>
                  <a:lnTo>
                    <a:pt x="729044" y="225838"/>
                  </a:lnTo>
                  <a:lnTo>
                    <a:pt x="828770" y="225838"/>
                  </a:lnTo>
                  <a:lnTo>
                    <a:pt x="847344" y="283750"/>
                  </a:lnTo>
                  <a:lnTo>
                    <a:pt x="899065" y="283750"/>
                  </a:lnTo>
                  <a:lnTo>
                    <a:pt x="810958" y="15240"/>
                  </a:lnTo>
                  <a:lnTo>
                    <a:pt x="749713" y="15240"/>
                  </a:lnTo>
                  <a:lnTo>
                    <a:pt x="658273" y="283750"/>
                  </a:lnTo>
                  <a:close/>
                  <a:moveTo>
                    <a:pt x="524256" y="15335"/>
                  </a:moveTo>
                  <a:lnTo>
                    <a:pt x="475393" y="15335"/>
                  </a:lnTo>
                  <a:lnTo>
                    <a:pt x="475393" y="283845"/>
                  </a:lnTo>
                  <a:lnTo>
                    <a:pt x="634651" y="283845"/>
                  </a:lnTo>
                  <a:lnTo>
                    <a:pt x="634651" y="241268"/>
                  </a:lnTo>
                  <a:lnTo>
                    <a:pt x="524161" y="241268"/>
                  </a:lnTo>
                  <a:lnTo>
                    <a:pt x="524161" y="15335"/>
                  </a:lnTo>
                  <a:close/>
                  <a:moveTo>
                    <a:pt x="224790" y="57531"/>
                  </a:moveTo>
                  <a:lnTo>
                    <a:pt x="307943" y="57531"/>
                  </a:lnTo>
                  <a:lnTo>
                    <a:pt x="307943" y="283845"/>
                  </a:lnTo>
                  <a:lnTo>
                    <a:pt x="356807" y="283845"/>
                  </a:lnTo>
                  <a:lnTo>
                    <a:pt x="356807" y="57531"/>
                  </a:lnTo>
                  <a:lnTo>
                    <a:pt x="439960" y="57531"/>
                  </a:lnTo>
                  <a:lnTo>
                    <a:pt x="439960" y="15335"/>
                  </a:lnTo>
                  <a:lnTo>
                    <a:pt x="224885" y="15335"/>
                  </a:lnTo>
                  <a:lnTo>
                    <a:pt x="224885" y="57531"/>
                  </a:lnTo>
                  <a:close/>
                  <a:moveTo>
                    <a:pt x="121253" y="73628"/>
                  </a:moveTo>
                  <a:lnTo>
                    <a:pt x="158496" y="189071"/>
                  </a:lnTo>
                  <a:lnTo>
                    <a:pt x="83248" y="189071"/>
                  </a:lnTo>
                  <a:lnTo>
                    <a:pt x="121253" y="73628"/>
                  </a:lnTo>
                  <a:close/>
                  <a:moveTo>
                    <a:pt x="0" y="283750"/>
                  </a:moveTo>
                  <a:lnTo>
                    <a:pt x="51721" y="283750"/>
                  </a:lnTo>
                  <a:lnTo>
                    <a:pt x="70771" y="225838"/>
                  </a:lnTo>
                  <a:lnTo>
                    <a:pt x="170497" y="225838"/>
                  </a:lnTo>
                  <a:lnTo>
                    <a:pt x="189071" y="283750"/>
                  </a:lnTo>
                  <a:lnTo>
                    <a:pt x="240792" y="283750"/>
                  </a:lnTo>
                  <a:lnTo>
                    <a:pt x="152686" y="15240"/>
                  </a:lnTo>
                  <a:lnTo>
                    <a:pt x="91440" y="15240"/>
                  </a:lnTo>
                  <a:lnTo>
                    <a:pt x="0" y="283750"/>
                  </a:lnTo>
                  <a:close/>
                </a:path>
              </a:pathLst>
            </a:custGeom>
            <a:solidFill>
              <a:srgbClr val="3C3C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8E3C222F-9C21-49D5-ADE8-4F4E8751C44E}"/>
                </a:ext>
              </a:extLst>
            </p:cNvPr>
            <p:cNvSpPr/>
            <p:nvPr/>
          </p:nvSpPr>
          <p:spPr>
            <a:xfrm>
              <a:off x="4346280" y="3174682"/>
              <a:ext cx="521297" cy="512444"/>
            </a:xfrm>
            <a:custGeom>
              <a:avLst/>
              <a:gdLst>
                <a:gd name="connsiteX0" fmla="*/ 343067 w 521297"/>
                <a:gd name="connsiteY0" fmla="*/ 490633 h 512444"/>
                <a:gd name="connsiteX1" fmla="*/ 372214 w 521297"/>
                <a:gd name="connsiteY1" fmla="*/ 512445 h 512444"/>
                <a:gd name="connsiteX2" fmla="*/ 499849 w 521297"/>
                <a:gd name="connsiteY2" fmla="*/ 512445 h 512444"/>
                <a:gd name="connsiteX3" fmla="*/ 518041 w 521297"/>
                <a:gd name="connsiteY3" fmla="*/ 503777 h 512444"/>
                <a:gd name="connsiteX4" fmla="*/ 519661 w 521297"/>
                <a:gd name="connsiteY4" fmla="*/ 484251 h 512444"/>
                <a:gd name="connsiteX5" fmla="*/ 403741 w 521297"/>
                <a:gd name="connsiteY5" fmla="*/ 166211 h 512444"/>
                <a:gd name="connsiteX6" fmla="*/ 409456 w 521297"/>
                <a:gd name="connsiteY6" fmla="*/ 158020 h 512444"/>
                <a:gd name="connsiteX7" fmla="*/ 474036 w 521297"/>
                <a:gd name="connsiteY7" fmla="*/ 158020 h 512444"/>
                <a:gd name="connsiteX8" fmla="*/ 499468 w 521297"/>
                <a:gd name="connsiteY8" fmla="*/ 132588 h 512444"/>
                <a:gd name="connsiteX9" fmla="*/ 499468 w 521297"/>
                <a:gd name="connsiteY9" fmla="*/ 25432 h 512444"/>
                <a:gd name="connsiteX10" fmla="*/ 474036 w 521297"/>
                <a:gd name="connsiteY10" fmla="*/ 0 h 512444"/>
                <a:gd name="connsiteX11" fmla="*/ 47125 w 521297"/>
                <a:gd name="connsiteY11" fmla="*/ 0 h 512444"/>
                <a:gd name="connsiteX12" fmla="*/ 21694 w 521297"/>
                <a:gd name="connsiteY12" fmla="*/ 25432 h 512444"/>
                <a:gd name="connsiteX13" fmla="*/ 21694 w 521297"/>
                <a:gd name="connsiteY13" fmla="*/ 132588 h 512444"/>
                <a:gd name="connsiteX14" fmla="*/ 47125 w 521297"/>
                <a:gd name="connsiteY14" fmla="*/ 158020 h 512444"/>
                <a:gd name="connsiteX15" fmla="*/ 112943 w 521297"/>
                <a:gd name="connsiteY15" fmla="*/ 158020 h 512444"/>
                <a:gd name="connsiteX16" fmla="*/ 118658 w 521297"/>
                <a:gd name="connsiteY16" fmla="*/ 166307 h 512444"/>
                <a:gd name="connsiteX17" fmla="*/ 1501 w 521297"/>
                <a:gd name="connsiteY17" fmla="*/ 484156 h 512444"/>
                <a:gd name="connsiteX18" fmla="*/ 3406 w 521297"/>
                <a:gd name="connsiteY18" fmla="*/ 504254 h 512444"/>
                <a:gd name="connsiteX19" fmla="*/ 21217 w 521297"/>
                <a:gd name="connsiteY19" fmla="*/ 512445 h 512444"/>
                <a:gd name="connsiteX20" fmla="*/ 143995 w 521297"/>
                <a:gd name="connsiteY20" fmla="*/ 512445 h 512444"/>
                <a:gd name="connsiteX21" fmla="*/ 173332 w 521297"/>
                <a:gd name="connsiteY21" fmla="*/ 490919 h 512444"/>
                <a:gd name="connsiteX22" fmla="*/ 186571 w 521297"/>
                <a:gd name="connsiteY22" fmla="*/ 448818 h 512444"/>
                <a:gd name="connsiteX23" fmla="*/ 195334 w 521297"/>
                <a:gd name="connsiteY23" fmla="*/ 442341 h 512444"/>
                <a:gd name="connsiteX24" fmla="*/ 322303 w 521297"/>
                <a:gd name="connsiteY24" fmla="*/ 442341 h 512444"/>
                <a:gd name="connsiteX25" fmla="*/ 330685 w 521297"/>
                <a:gd name="connsiteY25" fmla="*/ 448628 h 512444"/>
                <a:gd name="connsiteX26" fmla="*/ 343067 w 521297"/>
                <a:gd name="connsiteY26" fmla="*/ 490633 h 512444"/>
                <a:gd name="connsiteX27" fmla="*/ 322303 w 521297"/>
                <a:gd name="connsiteY27" fmla="*/ 420624 h 512444"/>
                <a:gd name="connsiteX28" fmla="*/ 195334 w 521297"/>
                <a:gd name="connsiteY28" fmla="*/ 420624 h 512444"/>
                <a:gd name="connsiteX29" fmla="*/ 165997 w 521297"/>
                <a:gd name="connsiteY29" fmla="*/ 442151 h 512444"/>
                <a:gd name="connsiteX30" fmla="*/ 152758 w 521297"/>
                <a:gd name="connsiteY30" fmla="*/ 484346 h 512444"/>
                <a:gd name="connsiteX31" fmla="*/ 144090 w 521297"/>
                <a:gd name="connsiteY31" fmla="*/ 490728 h 512444"/>
                <a:gd name="connsiteX32" fmla="*/ 30838 w 521297"/>
                <a:gd name="connsiteY32" fmla="*/ 490728 h 512444"/>
                <a:gd name="connsiteX33" fmla="*/ 25218 w 521297"/>
                <a:gd name="connsiteY33" fmla="*/ 482632 h 512444"/>
                <a:gd name="connsiteX34" fmla="*/ 142471 w 521297"/>
                <a:gd name="connsiteY34" fmla="*/ 164687 h 512444"/>
                <a:gd name="connsiteX35" fmla="*/ 140947 w 521297"/>
                <a:gd name="connsiteY35" fmla="*/ 145066 h 512444"/>
                <a:gd name="connsiteX36" fmla="*/ 122754 w 521297"/>
                <a:gd name="connsiteY36" fmla="*/ 136398 h 512444"/>
                <a:gd name="connsiteX37" fmla="*/ 49411 w 521297"/>
                <a:gd name="connsiteY37" fmla="*/ 136398 h 512444"/>
                <a:gd name="connsiteX38" fmla="*/ 43315 w 521297"/>
                <a:gd name="connsiteY38" fmla="*/ 130302 h 512444"/>
                <a:gd name="connsiteX39" fmla="*/ 43315 w 521297"/>
                <a:gd name="connsiteY39" fmla="*/ 27813 h 512444"/>
                <a:gd name="connsiteX40" fmla="*/ 49411 w 521297"/>
                <a:gd name="connsiteY40" fmla="*/ 21717 h 512444"/>
                <a:gd name="connsiteX41" fmla="*/ 471655 w 521297"/>
                <a:gd name="connsiteY41" fmla="*/ 21717 h 512444"/>
                <a:gd name="connsiteX42" fmla="*/ 477751 w 521297"/>
                <a:gd name="connsiteY42" fmla="*/ 27813 h 512444"/>
                <a:gd name="connsiteX43" fmla="*/ 477751 w 521297"/>
                <a:gd name="connsiteY43" fmla="*/ 130112 h 512444"/>
                <a:gd name="connsiteX44" fmla="*/ 471655 w 521297"/>
                <a:gd name="connsiteY44" fmla="*/ 136208 h 512444"/>
                <a:gd name="connsiteX45" fmla="*/ 399836 w 521297"/>
                <a:gd name="connsiteY45" fmla="*/ 136398 h 512444"/>
                <a:gd name="connsiteX46" fmla="*/ 381929 w 521297"/>
                <a:gd name="connsiteY46" fmla="*/ 144590 h 512444"/>
                <a:gd name="connsiteX47" fmla="*/ 380024 w 521297"/>
                <a:gd name="connsiteY47" fmla="*/ 164687 h 512444"/>
                <a:gd name="connsiteX48" fmla="*/ 495943 w 521297"/>
                <a:gd name="connsiteY48" fmla="*/ 482537 h 512444"/>
                <a:gd name="connsiteX49" fmla="*/ 490228 w 521297"/>
                <a:gd name="connsiteY49" fmla="*/ 490728 h 512444"/>
                <a:gd name="connsiteX50" fmla="*/ 372118 w 521297"/>
                <a:gd name="connsiteY50" fmla="*/ 490728 h 512444"/>
                <a:gd name="connsiteX51" fmla="*/ 363736 w 521297"/>
                <a:gd name="connsiteY51" fmla="*/ 484442 h 512444"/>
                <a:gd name="connsiteX52" fmla="*/ 351354 w 521297"/>
                <a:gd name="connsiteY52" fmla="*/ 442341 h 512444"/>
                <a:gd name="connsiteX53" fmla="*/ 322303 w 521297"/>
                <a:gd name="connsiteY53" fmla="*/ 420624 h 51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521297" h="512444">
                  <a:moveTo>
                    <a:pt x="343067" y="490633"/>
                  </a:moveTo>
                  <a:cubicBezTo>
                    <a:pt x="345258" y="498158"/>
                    <a:pt x="354211" y="512445"/>
                    <a:pt x="372214" y="512445"/>
                  </a:cubicBezTo>
                  <a:lnTo>
                    <a:pt x="499849" y="512445"/>
                  </a:lnTo>
                  <a:cubicBezTo>
                    <a:pt x="501849" y="512445"/>
                    <a:pt x="512326" y="512064"/>
                    <a:pt x="518041" y="503777"/>
                  </a:cubicBezTo>
                  <a:cubicBezTo>
                    <a:pt x="520613" y="500063"/>
                    <a:pt x="522994" y="493586"/>
                    <a:pt x="519661" y="484251"/>
                  </a:cubicBezTo>
                  <a:lnTo>
                    <a:pt x="403741" y="166211"/>
                  </a:lnTo>
                  <a:cubicBezTo>
                    <a:pt x="402313" y="162211"/>
                    <a:pt x="405265" y="158020"/>
                    <a:pt x="409456" y="158020"/>
                  </a:cubicBezTo>
                  <a:lnTo>
                    <a:pt x="474036" y="158020"/>
                  </a:lnTo>
                  <a:cubicBezTo>
                    <a:pt x="484228" y="158020"/>
                    <a:pt x="499468" y="151257"/>
                    <a:pt x="499468" y="132588"/>
                  </a:cubicBezTo>
                  <a:lnTo>
                    <a:pt x="499468" y="25432"/>
                  </a:lnTo>
                  <a:cubicBezTo>
                    <a:pt x="499468" y="15240"/>
                    <a:pt x="492705" y="0"/>
                    <a:pt x="474036" y="0"/>
                  </a:cubicBezTo>
                  <a:lnTo>
                    <a:pt x="47125" y="0"/>
                  </a:lnTo>
                  <a:cubicBezTo>
                    <a:pt x="36934" y="0"/>
                    <a:pt x="21694" y="6763"/>
                    <a:pt x="21694" y="25432"/>
                  </a:cubicBezTo>
                  <a:lnTo>
                    <a:pt x="21694" y="132588"/>
                  </a:lnTo>
                  <a:cubicBezTo>
                    <a:pt x="21694" y="142780"/>
                    <a:pt x="28456" y="158020"/>
                    <a:pt x="47125" y="158020"/>
                  </a:cubicBezTo>
                  <a:lnTo>
                    <a:pt x="112943" y="158020"/>
                  </a:lnTo>
                  <a:cubicBezTo>
                    <a:pt x="117229" y="158020"/>
                    <a:pt x="120182" y="162306"/>
                    <a:pt x="118658" y="166307"/>
                  </a:cubicBezTo>
                  <a:lnTo>
                    <a:pt x="1501" y="484156"/>
                  </a:lnTo>
                  <a:cubicBezTo>
                    <a:pt x="834" y="486061"/>
                    <a:pt x="-2405" y="495967"/>
                    <a:pt x="3406" y="504254"/>
                  </a:cubicBezTo>
                  <a:cubicBezTo>
                    <a:pt x="5977" y="507968"/>
                    <a:pt x="11216" y="512445"/>
                    <a:pt x="21217" y="512445"/>
                  </a:cubicBezTo>
                  <a:lnTo>
                    <a:pt x="143995" y="512445"/>
                  </a:lnTo>
                  <a:cubicBezTo>
                    <a:pt x="152377" y="512445"/>
                    <a:pt x="167998" y="507968"/>
                    <a:pt x="173332" y="490919"/>
                  </a:cubicBezTo>
                  <a:lnTo>
                    <a:pt x="186571" y="448818"/>
                  </a:lnTo>
                  <a:cubicBezTo>
                    <a:pt x="187143" y="447294"/>
                    <a:pt x="189334" y="442341"/>
                    <a:pt x="195334" y="442341"/>
                  </a:cubicBezTo>
                  <a:lnTo>
                    <a:pt x="322303" y="442341"/>
                  </a:lnTo>
                  <a:cubicBezTo>
                    <a:pt x="322398" y="442341"/>
                    <a:pt x="328875" y="442436"/>
                    <a:pt x="330685" y="448628"/>
                  </a:cubicBezTo>
                  <a:lnTo>
                    <a:pt x="343067" y="490633"/>
                  </a:lnTo>
                  <a:close/>
                  <a:moveTo>
                    <a:pt x="322303" y="420624"/>
                  </a:moveTo>
                  <a:lnTo>
                    <a:pt x="195334" y="420624"/>
                  </a:lnTo>
                  <a:cubicBezTo>
                    <a:pt x="177523" y="420624"/>
                    <a:pt x="168474" y="434150"/>
                    <a:pt x="165997" y="442151"/>
                  </a:cubicBezTo>
                  <a:lnTo>
                    <a:pt x="152758" y="484346"/>
                  </a:lnTo>
                  <a:cubicBezTo>
                    <a:pt x="150948" y="490061"/>
                    <a:pt x="145519" y="490633"/>
                    <a:pt x="144090" y="490728"/>
                  </a:cubicBezTo>
                  <a:lnTo>
                    <a:pt x="30838" y="490728"/>
                  </a:lnTo>
                  <a:cubicBezTo>
                    <a:pt x="26647" y="490728"/>
                    <a:pt x="23694" y="486537"/>
                    <a:pt x="25218" y="482632"/>
                  </a:cubicBezTo>
                  <a:lnTo>
                    <a:pt x="142471" y="164687"/>
                  </a:lnTo>
                  <a:cubicBezTo>
                    <a:pt x="145900" y="155258"/>
                    <a:pt x="143614" y="148876"/>
                    <a:pt x="140947" y="145066"/>
                  </a:cubicBezTo>
                  <a:cubicBezTo>
                    <a:pt x="135232" y="136779"/>
                    <a:pt x="124754" y="136398"/>
                    <a:pt x="122754" y="136398"/>
                  </a:cubicBezTo>
                  <a:lnTo>
                    <a:pt x="49411" y="136398"/>
                  </a:lnTo>
                  <a:cubicBezTo>
                    <a:pt x="46078" y="136398"/>
                    <a:pt x="43315" y="133636"/>
                    <a:pt x="43315" y="130302"/>
                  </a:cubicBezTo>
                  <a:lnTo>
                    <a:pt x="43315" y="27813"/>
                  </a:lnTo>
                  <a:cubicBezTo>
                    <a:pt x="43315" y="24384"/>
                    <a:pt x="46078" y="21717"/>
                    <a:pt x="49411" y="21717"/>
                  </a:cubicBezTo>
                  <a:lnTo>
                    <a:pt x="471655" y="21717"/>
                  </a:lnTo>
                  <a:cubicBezTo>
                    <a:pt x="475084" y="21717"/>
                    <a:pt x="477751" y="24479"/>
                    <a:pt x="477751" y="27813"/>
                  </a:cubicBezTo>
                  <a:lnTo>
                    <a:pt x="477751" y="130112"/>
                  </a:lnTo>
                  <a:cubicBezTo>
                    <a:pt x="477751" y="133445"/>
                    <a:pt x="474988" y="136208"/>
                    <a:pt x="471655" y="136208"/>
                  </a:cubicBezTo>
                  <a:lnTo>
                    <a:pt x="399836" y="136398"/>
                  </a:lnTo>
                  <a:cubicBezTo>
                    <a:pt x="389835" y="136398"/>
                    <a:pt x="384596" y="140875"/>
                    <a:pt x="381929" y="144590"/>
                  </a:cubicBezTo>
                  <a:cubicBezTo>
                    <a:pt x="376119" y="152876"/>
                    <a:pt x="379262" y="162782"/>
                    <a:pt x="380024" y="164687"/>
                  </a:cubicBezTo>
                  <a:lnTo>
                    <a:pt x="495943" y="482537"/>
                  </a:lnTo>
                  <a:cubicBezTo>
                    <a:pt x="497372" y="486537"/>
                    <a:pt x="494419" y="490728"/>
                    <a:pt x="490228" y="490728"/>
                  </a:cubicBezTo>
                  <a:lnTo>
                    <a:pt x="372118" y="490728"/>
                  </a:lnTo>
                  <a:cubicBezTo>
                    <a:pt x="366308" y="490728"/>
                    <a:pt x="364213" y="485775"/>
                    <a:pt x="363736" y="484442"/>
                  </a:cubicBezTo>
                  <a:lnTo>
                    <a:pt x="351354" y="442341"/>
                  </a:lnTo>
                  <a:cubicBezTo>
                    <a:pt x="346401" y="425196"/>
                    <a:pt x="330208" y="420624"/>
                    <a:pt x="322303" y="420624"/>
                  </a:cubicBezTo>
                </a:path>
              </a:pathLst>
            </a:custGeom>
            <a:solidFill>
              <a:srgbClr val="3C3C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DFC925B6-1B65-4851-842E-CB07DFEAF9DD}"/>
                </a:ext>
              </a:extLst>
            </p:cNvPr>
            <p:cNvSpPr/>
            <p:nvPr/>
          </p:nvSpPr>
          <p:spPr>
            <a:xfrm>
              <a:off x="4346280" y="3174682"/>
              <a:ext cx="521297" cy="512444"/>
            </a:xfrm>
            <a:custGeom>
              <a:avLst/>
              <a:gdLst>
                <a:gd name="connsiteX0" fmla="*/ 343067 w 521297"/>
                <a:gd name="connsiteY0" fmla="*/ 490633 h 512444"/>
                <a:gd name="connsiteX1" fmla="*/ 372214 w 521297"/>
                <a:gd name="connsiteY1" fmla="*/ 512445 h 512444"/>
                <a:gd name="connsiteX2" fmla="*/ 499849 w 521297"/>
                <a:gd name="connsiteY2" fmla="*/ 512445 h 512444"/>
                <a:gd name="connsiteX3" fmla="*/ 518041 w 521297"/>
                <a:gd name="connsiteY3" fmla="*/ 503777 h 512444"/>
                <a:gd name="connsiteX4" fmla="*/ 519661 w 521297"/>
                <a:gd name="connsiteY4" fmla="*/ 484251 h 512444"/>
                <a:gd name="connsiteX5" fmla="*/ 403741 w 521297"/>
                <a:gd name="connsiteY5" fmla="*/ 166211 h 512444"/>
                <a:gd name="connsiteX6" fmla="*/ 409456 w 521297"/>
                <a:gd name="connsiteY6" fmla="*/ 158020 h 512444"/>
                <a:gd name="connsiteX7" fmla="*/ 474036 w 521297"/>
                <a:gd name="connsiteY7" fmla="*/ 158020 h 512444"/>
                <a:gd name="connsiteX8" fmla="*/ 499468 w 521297"/>
                <a:gd name="connsiteY8" fmla="*/ 132588 h 512444"/>
                <a:gd name="connsiteX9" fmla="*/ 499468 w 521297"/>
                <a:gd name="connsiteY9" fmla="*/ 25432 h 512444"/>
                <a:gd name="connsiteX10" fmla="*/ 474036 w 521297"/>
                <a:gd name="connsiteY10" fmla="*/ 0 h 512444"/>
                <a:gd name="connsiteX11" fmla="*/ 47125 w 521297"/>
                <a:gd name="connsiteY11" fmla="*/ 0 h 512444"/>
                <a:gd name="connsiteX12" fmla="*/ 21694 w 521297"/>
                <a:gd name="connsiteY12" fmla="*/ 25432 h 512444"/>
                <a:gd name="connsiteX13" fmla="*/ 21694 w 521297"/>
                <a:gd name="connsiteY13" fmla="*/ 132588 h 512444"/>
                <a:gd name="connsiteX14" fmla="*/ 47125 w 521297"/>
                <a:gd name="connsiteY14" fmla="*/ 158020 h 512444"/>
                <a:gd name="connsiteX15" fmla="*/ 112943 w 521297"/>
                <a:gd name="connsiteY15" fmla="*/ 158020 h 512444"/>
                <a:gd name="connsiteX16" fmla="*/ 118658 w 521297"/>
                <a:gd name="connsiteY16" fmla="*/ 166307 h 512444"/>
                <a:gd name="connsiteX17" fmla="*/ 1501 w 521297"/>
                <a:gd name="connsiteY17" fmla="*/ 484156 h 512444"/>
                <a:gd name="connsiteX18" fmla="*/ 3406 w 521297"/>
                <a:gd name="connsiteY18" fmla="*/ 504254 h 512444"/>
                <a:gd name="connsiteX19" fmla="*/ 21217 w 521297"/>
                <a:gd name="connsiteY19" fmla="*/ 512445 h 512444"/>
                <a:gd name="connsiteX20" fmla="*/ 143995 w 521297"/>
                <a:gd name="connsiteY20" fmla="*/ 512445 h 512444"/>
                <a:gd name="connsiteX21" fmla="*/ 173332 w 521297"/>
                <a:gd name="connsiteY21" fmla="*/ 490919 h 512444"/>
                <a:gd name="connsiteX22" fmla="*/ 186571 w 521297"/>
                <a:gd name="connsiteY22" fmla="*/ 448818 h 512444"/>
                <a:gd name="connsiteX23" fmla="*/ 195334 w 521297"/>
                <a:gd name="connsiteY23" fmla="*/ 442341 h 512444"/>
                <a:gd name="connsiteX24" fmla="*/ 322303 w 521297"/>
                <a:gd name="connsiteY24" fmla="*/ 442341 h 512444"/>
                <a:gd name="connsiteX25" fmla="*/ 330685 w 521297"/>
                <a:gd name="connsiteY25" fmla="*/ 448628 h 512444"/>
                <a:gd name="connsiteX26" fmla="*/ 343067 w 521297"/>
                <a:gd name="connsiteY26" fmla="*/ 490633 h 512444"/>
                <a:gd name="connsiteX27" fmla="*/ 322303 w 521297"/>
                <a:gd name="connsiteY27" fmla="*/ 420624 h 512444"/>
                <a:gd name="connsiteX28" fmla="*/ 195334 w 521297"/>
                <a:gd name="connsiteY28" fmla="*/ 420624 h 512444"/>
                <a:gd name="connsiteX29" fmla="*/ 165997 w 521297"/>
                <a:gd name="connsiteY29" fmla="*/ 442151 h 512444"/>
                <a:gd name="connsiteX30" fmla="*/ 152758 w 521297"/>
                <a:gd name="connsiteY30" fmla="*/ 484346 h 512444"/>
                <a:gd name="connsiteX31" fmla="*/ 144090 w 521297"/>
                <a:gd name="connsiteY31" fmla="*/ 490728 h 512444"/>
                <a:gd name="connsiteX32" fmla="*/ 30838 w 521297"/>
                <a:gd name="connsiteY32" fmla="*/ 490728 h 512444"/>
                <a:gd name="connsiteX33" fmla="*/ 25218 w 521297"/>
                <a:gd name="connsiteY33" fmla="*/ 482632 h 512444"/>
                <a:gd name="connsiteX34" fmla="*/ 142471 w 521297"/>
                <a:gd name="connsiteY34" fmla="*/ 164687 h 512444"/>
                <a:gd name="connsiteX35" fmla="*/ 140947 w 521297"/>
                <a:gd name="connsiteY35" fmla="*/ 145066 h 512444"/>
                <a:gd name="connsiteX36" fmla="*/ 122754 w 521297"/>
                <a:gd name="connsiteY36" fmla="*/ 136398 h 512444"/>
                <a:gd name="connsiteX37" fmla="*/ 49411 w 521297"/>
                <a:gd name="connsiteY37" fmla="*/ 136398 h 512444"/>
                <a:gd name="connsiteX38" fmla="*/ 43315 w 521297"/>
                <a:gd name="connsiteY38" fmla="*/ 130302 h 512444"/>
                <a:gd name="connsiteX39" fmla="*/ 43315 w 521297"/>
                <a:gd name="connsiteY39" fmla="*/ 27813 h 512444"/>
                <a:gd name="connsiteX40" fmla="*/ 49411 w 521297"/>
                <a:gd name="connsiteY40" fmla="*/ 21717 h 512444"/>
                <a:gd name="connsiteX41" fmla="*/ 471655 w 521297"/>
                <a:gd name="connsiteY41" fmla="*/ 21717 h 512444"/>
                <a:gd name="connsiteX42" fmla="*/ 477751 w 521297"/>
                <a:gd name="connsiteY42" fmla="*/ 27813 h 512444"/>
                <a:gd name="connsiteX43" fmla="*/ 477751 w 521297"/>
                <a:gd name="connsiteY43" fmla="*/ 130112 h 512444"/>
                <a:gd name="connsiteX44" fmla="*/ 471655 w 521297"/>
                <a:gd name="connsiteY44" fmla="*/ 136208 h 512444"/>
                <a:gd name="connsiteX45" fmla="*/ 399836 w 521297"/>
                <a:gd name="connsiteY45" fmla="*/ 136398 h 512444"/>
                <a:gd name="connsiteX46" fmla="*/ 381929 w 521297"/>
                <a:gd name="connsiteY46" fmla="*/ 144590 h 512444"/>
                <a:gd name="connsiteX47" fmla="*/ 380024 w 521297"/>
                <a:gd name="connsiteY47" fmla="*/ 164687 h 512444"/>
                <a:gd name="connsiteX48" fmla="*/ 495943 w 521297"/>
                <a:gd name="connsiteY48" fmla="*/ 482537 h 512444"/>
                <a:gd name="connsiteX49" fmla="*/ 490228 w 521297"/>
                <a:gd name="connsiteY49" fmla="*/ 490728 h 512444"/>
                <a:gd name="connsiteX50" fmla="*/ 372118 w 521297"/>
                <a:gd name="connsiteY50" fmla="*/ 490728 h 512444"/>
                <a:gd name="connsiteX51" fmla="*/ 363736 w 521297"/>
                <a:gd name="connsiteY51" fmla="*/ 484442 h 512444"/>
                <a:gd name="connsiteX52" fmla="*/ 351354 w 521297"/>
                <a:gd name="connsiteY52" fmla="*/ 442341 h 512444"/>
                <a:gd name="connsiteX53" fmla="*/ 322303 w 521297"/>
                <a:gd name="connsiteY53" fmla="*/ 420624 h 51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521297" h="512444">
                  <a:moveTo>
                    <a:pt x="343067" y="490633"/>
                  </a:moveTo>
                  <a:cubicBezTo>
                    <a:pt x="345258" y="498158"/>
                    <a:pt x="354211" y="512445"/>
                    <a:pt x="372214" y="512445"/>
                  </a:cubicBezTo>
                  <a:lnTo>
                    <a:pt x="499849" y="512445"/>
                  </a:lnTo>
                  <a:cubicBezTo>
                    <a:pt x="501849" y="512445"/>
                    <a:pt x="512326" y="512064"/>
                    <a:pt x="518041" y="503777"/>
                  </a:cubicBezTo>
                  <a:cubicBezTo>
                    <a:pt x="520613" y="500063"/>
                    <a:pt x="522994" y="493586"/>
                    <a:pt x="519661" y="484251"/>
                  </a:cubicBezTo>
                  <a:lnTo>
                    <a:pt x="403741" y="166211"/>
                  </a:lnTo>
                  <a:cubicBezTo>
                    <a:pt x="402313" y="162211"/>
                    <a:pt x="405265" y="158020"/>
                    <a:pt x="409456" y="158020"/>
                  </a:cubicBezTo>
                  <a:lnTo>
                    <a:pt x="474036" y="158020"/>
                  </a:lnTo>
                  <a:cubicBezTo>
                    <a:pt x="484228" y="158020"/>
                    <a:pt x="499468" y="151257"/>
                    <a:pt x="499468" y="132588"/>
                  </a:cubicBezTo>
                  <a:lnTo>
                    <a:pt x="499468" y="25432"/>
                  </a:lnTo>
                  <a:cubicBezTo>
                    <a:pt x="499468" y="15240"/>
                    <a:pt x="492705" y="0"/>
                    <a:pt x="474036" y="0"/>
                  </a:cubicBezTo>
                  <a:lnTo>
                    <a:pt x="47125" y="0"/>
                  </a:lnTo>
                  <a:cubicBezTo>
                    <a:pt x="36934" y="0"/>
                    <a:pt x="21694" y="6763"/>
                    <a:pt x="21694" y="25432"/>
                  </a:cubicBezTo>
                  <a:lnTo>
                    <a:pt x="21694" y="132588"/>
                  </a:lnTo>
                  <a:cubicBezTo>
                    <a:pt x="21694" y="142780"/>
                    <a:pt x="28456" y="158020"/>
                    <a:pt x="47125" y="158020"/>
                  </a:cubicBezTo>
                  <a:lnTo>
                    <a:pt x="112943" y="158020"/>
                  </a:lnTo>
                  <a:cubicBezTo>
                    <a:pt x="117229" y="158020"/>
                    <a:pt x="120182" y="162306"/>
                    <a:pt x="118658" y="166307"/>
                  </a:cubicBezTo>
                  <a:lnTo>
                    <a:pt x="1501" y="484156"/>
                  </a:lnTo>
                  <a:cubicBezTo>
                    <a:pt x="834" y="486061"/>
                    <a:pt x="-2405" y="495967"/>
                    <a:pt x="3406" y="504254"/>
                  </a:cubicBezTo>
                  <a:cubicBezTo>
                    <a:pt x="5977" y="507968"/>
                    <a:pt x="11216" y="512445"/>
                    <a:pt x="21217" y="512445"/>
                  </a:cubicBezTo>
                  <a:lnTo>
                    <a:pt x="143995" y="512445"/>
                  </a:lnTo>
                  <a:cubicBezTo>
                    <a:pt x="152377" y="512445"/>
                    <a:pt x="167998" y="507968"/>
                    <a:pt x="173332" y="490919"/>
                  </a:cubicBezTo>
                  <a:lnTo>
                    <a:pt x="186571" y="448818"/>
                  </a:lnTo>
                  <a:cubicBezTo>
                    <a:pt x="187143" y="447294"/>
                    <a:pt x="189334" y="442341"/>
                    <a:pt x="195334" y="442341"/>
                  </a:cubicBezTo>
                  <a:lnTo>
                    <a:pt x="322303" y="442341"/>
                  </a:lnTo>
                  <a:cubicBezTo>
                    <a:pt x="322398" y="442341"/>
                    <a:pt x="328875" y="442436"/>
                    <a:pt x="330685" y="448628"/>
                  </a:cubicBezTo>
                  <a:lnTo>
                    <a:pt x="343067" y="490633"/>
                  </a:lnTo>
                  <a:close/>
                  <a:moveTo>
                    <a:pt x="322303" y="420624"/>
                  </a:moveTo>
                  <a:lnTo>
                    <a:pt x="195334" y="420624"/>
                  </a:lnTo>
                  <a:cubicBezTo>
                    <a:pt x="177523" y="420624"/>
                    <a:pt x="168474" y="434150"/>
                    <a:pt x="165997" y="442151"/>
                  </a:cubicBezTo>
                  <a:lnTo>
                    <a:pt x="152758" y="484346"/>
                  </a:lnTo>
                  <a:cubicBezTo>
                    <a:pt x="150948" y="490061"/>
                    <a:pt x="145519" y="490633"/>
                    <a:pt x="144090" y="490728"/>
                  </a:cubicBezTo>
                  <a:lnTo>
                    <a:pt x="30838" y="490728"/>
                  </a:lnTo>
                  <a:cubicBezTo>
                    <a:pt x="26647" y="490728"/>
                    <a:pt x="23694" y="486537"/>
                    <a:pt x="25218" y="482632"/>
                  </a:cubicBezTo>
                  <a:lnTo>
                    <a:pt x="142471" y="164687"/>
                  </a:lnTo>
                  <a:cubicBezTo>
                    <a:pt x="145900" y="155258"/>
                    <a:pt x="143614" y="148876"/>
                    <a:pt x="140947" y="145066"/>
                  </a:cubicBezTo>
                  <a:cubicBezTo>
                    <a:pt x="135232" y="136779"/>
                    <a:pt x="124754" y="136398"/>
                    <a:pt x="122754" y="136398"/>
                  </a:cubicBezTo>
                  <a:lnTo>
                    <a:pt x="49411" y="136398"/>
                  </a:lnTo>
                  <a:cubicBezTo>
                    <a:pt x="46078" y="136398"/>
                    <a:pt x="43315" y="133636"/>
                    <a:pt x="43315" y="130302"/>
                  </a:cubicBezTo>
                  <a:lnTo>
                    <a:pt x="43315" y="27813"/>
                  </a:lnTo>
                  <a:cubicBezTo>
                    <a:pt x="43315" y="24384"/>
                    <a:pt x="46078" y="21717"/>
                    <a:pt x="49411" y="21717"/>
                  </a:cubicBezTo>
                  <a:lnTo>
                    <a:pt x="471655" y="21717"/>
                  </a:lnTo>
                  <a:cubicBezTo>
                    <a:pt x="475084" y="21717"/>
                    <a:pt x="477751" y="24479"/>
                    <a:pt x="477751" y="27813"/>
                  </a:cubicBezTo>
                  <a:lnTo>
                    <a:pt x="477751" y="130112"/>
                  </a:lnTo>
                  <a:cubicBezTo>
                    <a:pt x="477751" y="133445"/>
                    <a:pt x="474988" y="136208"/>
                    <a:pt x="471655" y="136208"/>
                  </a:cubicBezTo>
                  <a:lnTo>
                    <a:pt x="399836" y="136398"/>
                  </a:lnTo>
                  <a:cubicBezTo>
                    <a:pt x="389835" y="136398"/>
                    <a:pt x="384596" y="140875"/>
                    <a:pt x="381929" y="144590"/>
                  </a:cubicBezTo>
                  <a:cubicBezTo>
                    <a:pt x="376119" y="152876"/>
                    <a:pt x="379262" y="162782"/>
                    <a:pt x="380024" y="164687"/>
                  </a:cubicBezTo>
                  <a:lnTo>
                    <a:pt x="495943" y="482537"/>
                  </a:lnTo>
                  <a:cubicBezTo>
                    <a:pt x="497372" y="486537"/>
                    <a:pt x="494419" y="490728"/>
                    <a:pt x="490228" y="490728"/>
                  </a:cubicBezTo>
                  <a:lnTo>
                    <a:pt x="372118" y="490728"/>
                  </a:lnTo>
                  <a:cubicBezTo>
                    <a:pt x="366308" y="490728"/>
                    <a:pt x="364213" y="485775"/>
                    <a:pt x="363736" y="484442"/>
                  </a:cubicBezTo>
                  <a:lnTo>
                    <a:pt x="351354" y="442341"/>
                  </a:lnTo>
                  <a:cubicBezTo>
                    <a:pt x="346401" y="425196"/>
                    <a:pt x="330208" y="420624"/>
                    <a:pt x="322303" y="420624"/>
                  </a:cubicBezTo>
                </a:path>
              </a:pathLst>
            </a:custGeom>
            <a:noFill/>
            <a:ln w="15326" cap="flat">
              <a:solidFill>
                <a:srgbClr val="3C3C3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7424E5C2-ED4A-4BBC-B05C-A9FE7CD8EA92}"/>
                </a:ext>
              </a:extLst>
            </p:cNvPr>
            <p:cNvSpPr/>
            <p:nvPr/>
          </p:nvSpPr>
          <p:spPr>
            <a:xfrm>
              <a:off x="4546452" y="3357466"/>
              <a:ext cx="120969" cy="159543"/>
            </a:xfrm>
            <a:custGeom>
              <a:avLst/>
              <a:gdLst>
                <a:gd name="connsiteX0" fmla="*/ 86317 w 120969"/>
                <a:gd name="connsiteY0" fmla="*/ 20574 h 159543"/>
                <a:gd name="connsiteX1" fmla="*/ 61171 w 120969"/>
                <a:gd name="connsiteY1" fmla="*/ 0 h 159543"/>
                <a:gd name="connsiteX2" fmla="*/ 61075 w 120969"/>
                <a:gd name="connsiteY2" fmla="*/ 0 h 159543"/>
                <a:gd name="connsiteX3" fmla="*/ 35644 w 120969"/>
                <a:gd name="connsiteY3" fmla="*/ 20479 h 159543"/>
                <a:gd name="connsiteX4" fmla="*/ 2116 w 120969"/>
                <a:gd name="connsiteY4" fmla="*/ 117539 h 159543"/>
                <a:gd name="connsiteX5" fmla="*/ 5354 w 120969"/>
                <a:gd name="connsiteY5" fmla="*/ 146494 h 159543"/>
                <a:gd name="connsiteX6" fmla="*/ 31929 w 120969"/>
                <a:gd name="connsiteY6" fmla="*/ 159544 h 159543"/>
                <a:gd name="connsiteX7" fmla="*/ 89269 w 120969"/>
                <a:gd name="connsiteY7" fmla="*/ 159544 h 159543"/>
                <a:gd name="connsiteX8" fmla="*/ 114892 w 120969"/>
                <a:gd name="connsiteY8" fmla="*/ 147542 h 159543"/>
                <a:gd name="connsiteX9" fmla="*/ 119559 w 120969"/>
                <a:gd name="connsiteY9" fmla="*/ 118682 h 159543"/>
                <a:gd name="connsiteX10" fmla="*/ 86317 w 120969"/>
                <a:gd name="connsiteY10" fmla="*/ 20574 h 159543"/>
                <a:gd name="connsiteX11" fmla="*/ 97175 w 120969"/>
                <a:gd name="connsiteY11" fmla="*/ 134112 h 159543"/>
                <a:gd name="connsiteX12" fmla="*/ 89365 w 120969"/>
                <a:gd name="connsiteY12" fmla="*/ 137255 h 159543"/>
                <a:gd name="connsiteX13" fmla="*/ 32024 w 120969"/>
                <a:gd name="connsiteY13" fmla="*/ 137255 h 159543"/>
                <a:gd name="connsiteX14" fmla="*/ 23547 w 120969"/>
                <a:gd name="connsiteY14" fmla="*/ 133540 h 159543"/>
                <a:gd name="connsiteX15" fmla="*/ 23166 w 120969"/>
                <a:gd name="connsiteY15" fmla="*/ 124778 h 159543"/>
                <a:gd name="connsiteX16" fmla="*/ 56694 w 120969"/>
                <a:gd name="connsiteY16" fmla="*/ 27718 h 159543"/>
                <a:gd name="connsiteX17" fmla="*/ 61171 w 120969"/>
                <a:gd name="connsiteY17" fmla="*/ 22193 h 159543"/>
                <a:gd name="connsiteX18" fmla="*/ 65266 w 120969"/>
                <a:gd name="connsiteY18" fmla="*/ 27718 h 159543"/>
                <a:gd name="connsiteX19" fmla="*/ 98318 w 120969"/>
                <a:gd name="connsiteY19" fmla="*/ 124682 h 159543"/>
                <a:gd name="connsiteX20" fmla="*/ 97175 w 120969"/>
                <a:gd name="connsiteY20" fmla="*/ 134112 h 15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969" h="159543">
                  <a:moveTo>
                    <a:pt x="86317" y="20574"/>
                  </a:moveTo>
                  <a:cubicBezTo>
                    <a:pt x="80030" y="2000"/>
                    <a:pt x="66600" y="0"/>
                    <a:pt x="61171" y="0"/>
                  </a:cubicBezTo>
                  <a:lnTo>
                    <a:pt x="61075" y="0"/>
                  </a:lnTo>
                  <a:cubicBezTo>
                    <a:pt x="49741" y="0"/>
                    <a:pt x="40025" y="7810"/>
                    <a:pt x="35644" y="20479"/>
                  </a:cubicBezTo>
                  <a:lnTo>
                    <a:pt x="2116" y="117539"/>
                  </a:lnTo>
                  <a:cubicBezTo>
                    <a:pt x="-2837" y="131731"/>
                    <a:pt x="2020" y="141732"/>
                    <a:pt x="5354" y="146494"/>
                  </a:cubicBezTo>
                  <a:cubicBezTo>
                    <a:pt x="13927" y="158591"/>
                    <a:pt x="27928" y="159544"/>
                    <a:pt x="31929" y="159544"/>
                  </a:cubicBezTo>
                  <a:lnTo>
                    <a:pt x="89269" y="159544"/>
                  </a:lnTo>
                  <a:cubicBezTo>
                    <a:pt x="99937" y="159544"/>
                    <a:pt x="109081" y="155258"/>
                    <a:pt x="114892" y="147542"/>
                  </a:cubicBezTo>
                  <a:cubicBezTo>
                    <a:pt x="123655" y="135827"/>
                    <a:pt x="120702" y="122396"/>
                    <a:pt x="119559" y="118682"/>
                  </a:cubicBezTo>
                  <a:lnTo>
                    <a:pt x="86317" y="20574"/>
                  </a:lnTo>
                  <a:close/>
                  <a:moveTo>
                    <a:pt x="97175" y="134112"/>
                  </a:moveTo>
                  <a:cubicBezTo>
                    <a:pt x="95556" y="136208"/>
                    <a:pt x="93079" y="137255"/>
                    <a:pt x="89365" y="137255"/>
                  </a:cubicBezTo>
                  <a:lnTo>
                    <a:pt x="32024" y="137255"/>
                  </a:lnTo>
                  <a:cubicBezTo>
                    <a:pt x="31834" y="137255"/>
                    <a:pt x="26119" y="137255"/>
                    <a:pt x="23547" y="133540"/>
                  </a:cubicBezTo>
                  <a:cubicBezTo>
                    <a:pt x="22023" y="131350"/>
                    <a:pt x="21832" y="128492"/>
                    <a:pt x="23166" y="124778"/>
                  </a:cubicBezTo>
                  <a:lnTo>
                    <a:pt x="56694" y="27718"/>
                  </a:lnTo>
                  <a:cubicBezTo>
                    <a:pt x="57837" y="24479"/>
                    <a:pt x="58885" y="22193"/>
                    <a:pt x="61171" y="22193"/>
                  </a:cubicBezTo>
                  <a:cubicBezTo>
                    <a:pt x="63076" y="22193"/>
                    <a:pt x="64123" y="24003"/>
                    <a:pt x="65266" y="27718"/>
                  </a:cubicBezTo>
                  <a:lnTo>
                    <a:pt x="98318" y="124682"/>
                  </a:lnTo>
                  <a:cubicBezTo>
                    <a:pt x="98318" y="124968"/>
                    <a:pt x="99937" y="130397"/>
                    <a:pt x="97175" y="134112"/>
                  </a:cubicBezTo>
                </a:path>
              </a:pathLst>
            </a:custGeom>
            <a:solidFill>
              <a:srgbClr val="3C3C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D6D83153-B356-401D-90E4-29EC9336119F}"/>
                </a:ext>
              </a:extLst>
            </p:cNvPr>
            <p:cNvSpPr/>
            <p:nvPr/>
          </p:nvSpPr>
          <p:spPr>
            <a:xfrm>
              <a:off x="4546452" y="3357466"/>
              <a:ext cx="120969" cy="159543"/>
            </a:xfrm>
            <a:custGeom>
              <a:avLst/>
              <a:gdLst>
                <a:gd name="connsiteX0" fmla="*/ 86317 w 120969"/>
                <a:gd name="connsiteY0" fmla="*/ 20574 h 159543"/>
                <a:gd name="connsiteX1" fmla="*/ 61171 w 120969"/>
                <a:gd name="connsiteY1" fmla="*/ 0 h 159543"/>
                <a:gd name="connsiteX2" fmla="*/ 61075 w 120969"/>
                <a:gd name="connsiteY2" fmla="*/ 0 h 159543"/>
                <a:gd name="connsiteX3" fmla="*/ 35644 w 120969"/>
                <a:gd name="connsiteY3" fmla="*/ 20479 h 159543"/>
                <a:gd name="connsiteX4" fmla="*/ 2116 w 120969"/>
                <a:gd name="connsiteY4" fmla="*/ 117539 h 159543"/>
                <a:gd name="connsiteX5" fmla="*/ 5354 w 120969"/>
                <a:gd name="connsiteY5" fmla="*/ 146494 h 159543"/>
                <a:gd name="connsiteX6" fmla="*/ 31929 w 120969"/>
                <a:gd name="connsiteY6" fmla="*/ 159544 h 159543"/>
                <a:gd name="connsiteX7" fmla="*/ 89269 w 120969"/>
                <a:gd name="connsiteY7" fmla="*/ 159544 h 159543"/>
                <a:gd name="connsiteX8" fmla="*/ 114892 w 120969"/>
                <a:gd name="connsiteY8" fmla="*/ 147542 h 159543"/>
                <a:gd name="connsiteX9" fmla="*/ 119559 w 120969"/>
                <a:gd name="connsiteY9" fmla="*/ 118682 h 159543"/>
                <a:gd name="connsiteX10" fmla="*/ 86317 w 120969"/>
                <a:gd name="connsiteY10" fmla="*/ 20574 h 159543"/>
                <a:gd name="connsiteX11" fmla="*/ 97175 w 120969"/>
                <a:gd name="connsiteY11" fmla="*/ 134112 h 159543"/>
                <a:gd name="connsiteX12" fmla="*/ 89365 w 120969"/>
                <a:gd name="connsiteY12" fmla="*/ 137255 h 159543"/>
                <a:gd name="connsiteX13" fmla="*/ 32024 w 120969"/>
                <a:gd name="connsiteY13" fmla="*/ 137255 h 159543"/>
                <a:gd name="connsiteX14" fmla="*/ 23547 w 120969"/>
                <a:gd name="connsiteY14" fmla="*/ 133540 h 159543"/>
                <a:gd name="connsiteX15" fmla="*/ 23166 w 120969"/>
                <a:gd name="connsiteY15" fmla="*/ 124778 h 159543"/>
                <a:gd name="connsiteX16" fmla="*/ 56694 w 120969"/>
                <a:gd name="connsiteY16" fmla="*/ 27718 h 159543"/>
                <a:gd name="connsiteX17" fmla="*/ 61171 w 120969"/>
                <a:gd name="connsiteY17" fmla="*/ 22193 h 159543"/>
                <a:gd name="connsiteX18" fmla="*/ 65266 w 120969"/>
                <a:gd name="connsiteY18" fmla="*/ 27718 h 159543"/>
                <a:gd name="connsiteX19" fmla="*/ 98318 w 120969"/>
                <a:gd name="connsiteY19" fmla="*/ 124682 h 159543"/>
                <a:gd name="connsiteX20" fmla="*/ 97175 w 120969"/>
                <a:gd name="connsiteY20" fmla="*/ 134112 h 15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969" h="159543">
                  <a:moveTo>
                    <a:pt x="86317" y="20574"/>
                  </a:moveTo>
                  <a:cubicBezTo>
                    <a:pt x="80030" y="2000"/>
                    <a:pt x="66600" y="0"/>
                    <a:pt x="61171" y="0"/>
                  </a:cubicBezTo>
                  <a:lnTo>
                    <a:pt x="61075" y="0"/>
                  </a:lnTo>
                  <a:cubicBezTo>
                    <a:pt x="49741" y="0"/>
                    <a:pt x="40025" y="7810"/>
                    <a:pt x="35644" y="20479"/>
                  </a:cubicBezTo>
                  <a:lnTo>
                    <a:pt x="2116" y="117539"/>
                  </a:lnTo>
                  <a:cubicBezTo>
                    <a:pt x="-2837" y="131731"/>
                    <a:pt x="2020" y="141732"/>
                    <a:pt x="5354" y="146494"/>
                  </a:cubicBezTo>
                  <a:cubicBezTo>
                    <a:pt x="13927" y="158591"/>
                    <a:pt x="27928" y="159544"/>
                    <a:pt x="31929" y="159544"/>
                  </a:cubicBezTo>
                  <a:lnTo>
                    <a:pt x="89269" y="159544"/>
                  </a:lnTo>
                  <a:cubicBezTo>
                    <a:pt x="99937" y="159544"/>
                    <a:pt x="109081" y="155258"/>
                    <a:pt x="114892" y="147542"/>
                  </a:cubicBezTo>
                  <a:cubicBezTo>
                    <a:pt x="123655" y="135827"/>
                    <a:pt x="120702" y="122396"/>
                    <a:pt x="119559" y="118682"/>
                  </a:cubicBezTo>
                  <a:lnTo>
                    <a:pt x="86317" y="20574"/>
                  </a:lnTo>
                  <a:close/>
                  <a:moveTo>
                    <a:pt x="97175" y="134112"/>
                  </a:moveTo>
                  <a:cubicBezTo>
                    <a:pt x="95556" y="136208"/>
                    <a:pt x="93079" y="137255"/>
                    <a:pt x="89365" y="137255"/>
                  </a:cubicBezTo>
                  <a:lnTo>
                    <a:pt x="32024" y="137255"/>
                  </a:lnTo>
                  <a:cubicBezTo>
                    <a:pt x="31834" y="137255"/>
                    <a:pt x="26119" y="137255"/>
                    <a:pt x="23547" y="133540"/>
                  </a:cubicBezTo>
                  <a:cubicBezTo>
                    <a:pt x="22023" y="131350"/>
                    <a:pt x="21832" y="128492"/>
                    <a:pt x="23166" y="124778"/>
                  </a:cubicBezTo>
                  <a:lnTo>
                    <a:pt x="56694" y="27718"/>
                  </a:lnTo>
                  <a:cubicBezTo>
                    <a:pt x="57837" y="24479"/>
                    <a:pt x="58885" y="22193"/>
                    <a:pt x="61171" y="22193"/>
                  </a:cubicBezTo>
                  <a:cubicBezTo>
                    <a:pt x="63076" y="22193"/>
                    <a:pt x="64123" y="24003"/>
                    <a:pt x="65266" y="27718"/>
                  </a:cubicBezTo>
                  <a:lnTo>
                    <a:pt x="98318" y="124682"/>
                  </a:lnTo>
                  <a:cubicBezTo>
                    <a:pt x="98318" y="124968"/>
                    <a:pt x="99937" y="130397"/>
                    <a:pt x="97175" y="134112"/>
                  </a:cubicBezTo>
                </a:path>
              </a:pathLst>
            </a:custGeom>
            <a:noFill/>
            <a:ln w="15326" cap="flat">
              <a:solidFill>
                <a:srgbClr val="3C3C3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40711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je - 4 afbeelding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">
            <a:extLst>
              <a:ext uri="{FF2B5EF4-FFF2-40B4-BE49-F238E27FC236}">
                <a16:creationId xmlns:a16="http://schemas.microsoft.com/office/drawing/2014/main" id="{A47B78F0-5F19-4B51-B522-20785BD0A15F}"/>
              </a:ext>
            </a:extLst>
          </p:cNvPr>
          <p:cNvSpPr/>
          <p:nvPr/>
        </p:nvSpPr>
        <p:spPr>
          <a:xfrm>
            <a:off x="0" y="1"/>
            <a:ext cx="4060959" cy="5710750"/>
          </a:xfrm>
          <a:custGeom>
            <a:avLst/>
            <a:gdLst>
              <a:gd name="connsiteX0" fmla="*/ 0 w 4876723"/>
              <a:gd name="connsiteY0" fmla="*/ 0 h 6857923"/>
              <a:gd name="connsiteX1" fmla="*/ 0 w 4876723"/>
              <a:gd name="connsiteY1" fmla="*/ 6456198 h 6857923"/>
              <a:gd name="connsiteX2" fmla="*/ 9144 w 4876723"/>
              <a:gd name="connsiteY2" fmla="*/ 6455893 h 6857923"/>
              <a:gd name="connsiteX3" fmla="*/ 615544 w 4876723"/>
              <a:gd name="connsiteY3" fmla="*/ 6654622 h 6857923"/>
              <a:gd name="connsiteX4" fmla="*/ 1225144 w 4876723"/>
              <a:gd name="connsiteY4" fmla="*/ 6857848 h 6857923"/>
              <a:gd name="connsiteX5" fmla="*/ 1226744 w 4876723"/>
              <a:gd name="connsiteY5" fmla="*/ 6857924 h 6857923"/>
              <a:gd name="connsiteX6" fmla="*/ 2444344 w 4876723"/>
              <a:gd name="connsiteY6" fmla="*/ 6455893 h 6857923"/>
              <a:gd name="connsiteX7" fmla="*/ 2445411 w 4876723"/>
              <a:gd name="connsiteY7" fmla="*/ 6455893 h 6857923"/>
              <a:gd name="connsiteX8" fmla="*/ 3274771 w 4876723"/>
              <a:gd name="connsiteY8" fmla="*/ 6762217 h 6857923"/>
              <a:gd name="connsiteX9" fmla="*/ 3280334 w 4876723"/>
              <a:gd name="connsiteY9" fmla="*/ 6764655 h 6857923"/>
              <a:gd name="connsiteX10" fmla="*/ 3301365 w 4876723"/>
              <a:gd name="connsiteY10" fmla="*/ 6773342 h 6857923"/>
              <a:gd name="connsiteX11" fmla="*/ 3318434 w 4876723"/>
              <a:gd name="connsiteY11" fmla="*/ 6780352 h 6857923"/>
              <a:gd name="connsiteX12" fmla="*/ 3332683 w 4876723"/>
              <a:gd name="connsiteY12" fmla="*/ 6785839 h 6857923"/>
              <a:gd name="connsiteX13" fmla="*/ 3356534 w 4876723"/>
              <a:gd name="connsiteY13" fmla="*/ 6795059 h 6857923"/>
              <a:gd name="connsiteX14" fmla="*/ 3380918 w 4876723"/>
              <a:gd name="connsiteY14" fmla="*/ 6803746 h 6857923"/>
              <a:gd name="connsiteX15" fmla="*/ 3394634 w 4876723"/>
              <a:gd name="connsiteY15" fmla="*/ 6808623 h 6857923"/>
              <a:gd name="connsiteX16" fmla="*/ 3412465 w 4876723"/>
              <a:gd name="connsiteY16" fmla="*/ 6814338 h 6857923"/>
              <a:gd name="connsiteX17" fmla="*/ 3432810 w 4876723"/>
              <a:gd name="connsiteY17" fmla="*/ 6820815 h 6857923"/>
              <a:gd name="connsiteX18" fmla="*/ 3433877 w 4876723"/>
              <a:gd name="connsiteY18" fmla="*/ 6821119 h 6857923"/>
              <a:gd name="connsiteX19" fmla="*/ 3470910 w 4876723"/>
              <a:gd name="connsiteY19" fmla="*/ 6831559 h 6857923"/>
              <a:gd name="connsiteX20" fmla="*/ 3474568 w 4876723"/>
              <a:gd name="connsiteY20" fmla="*/ 6832397 h 6857923"/>
              <a:gd name="connsiteX21" fmla="*/ 3509086 w 4876723"/>
              <a:gd name="connsiteY21" fmla="*/ 6840626 h 6857923"/>
              <a:gd name="connsiteX22" fmla="*/ 3509162 w 4876723"/>
              <a:gd name="connsiteY22" fmla="*/ 6840626 h 6857923"/>
              <a:gd name="connsiteX23" fmla="*/ 3661867 w 4876723"/>
              <a:gd name="connsiteY23" fmla="*/ 6857924 h 6857923"/>
              <a:gd name="connsiteX24" fmla="*/ 3663467 w 4876723"/>
              <a:gd name="connsiteY24" fmla="*/ 6857848 h 6857923"/>
              <a:gd name="connsiteX25" fmla="*/ 4876724 w 4876723"/>
              <a:gd name="connsiteY25" fmla="*/ 6455969 h 6857923"/>
              <a:gd name="connsiteX26" fmla="*/ 4876724 w 4876723"/>
              <a:gd name="connsiteY26" fmla="*/ 0 h 6857923"/>
              <a:gd name="connsiteX27" fmla="*/ 0 w 4876723"/>
              <a:gd name="connsiteY27" fmla="*/ 0 h 685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876723" h="6857923">
                <a:moveTo>
                  <a:pt x="0" y="0"/>
                </a:moveTo>
                <a:lnTo>
                  <a:pt x="0" y="6456198"/>
                </a:lnTo>
                <a:cubicBezTo>
                  <a:pt x="3048" y="6456122"/>
                  <a:pt x="6096" y="6455893"/>
                  <a:pt x="9144" y="6455893"/>
                </a:cubicBezTo>
                <a:cubicBezTo>
                  <a:pt x="213360" y="6455893"/>
                  <a:pt x="414833" y="6554876"/>
                  <a:pt x="615544" y="6654622"/>
                </a:cubicBezTo>
                <a:cubicBezTo>
                  <a:pt x="818769" y="6755587"/>
                  <a:pt x="1021232" y="6857314"/>
                  <a:pt x="1225144" y="6857848"/>
                </a:cubicBezTo>
                <a:cubicBezTo>
                  <a:pt x="1225677" y="6857848"/>
                  <a:pt x="1226210" y="6857924"/>
                  <a:pt x="1226744" y="6857924"/>
                </a:cubicBezTo>
                <a:cubicBezTo>
                  <a:pt x="1633271" y="6857924"/>
                  <a:pt x="2039569" y="6455893"/>
                  <a:pt x="2444344" y="6455893"/>
                </a:cubicBezTo>
                <a:cubicBezTo>
                  <a:pt x="2444725" y="6455893"/>
                  <a:pt x="2445029" y="6455893"/>
                  <a:pt x="2445411" y="6455893"/>
                </a:cubicBezTo>
                <a:cubicBezTo>
                  <a:pt x="2721483" y="6456426"/>
                  <a:pt x="2997632" y="6643497"/>
                  <a:pt x="3274771" y="6762217"/>
                </a:cubicBezTo>
                <a:cubicBezTo>
                  <a:pt x="3276600" y="6763055"/>
                  <a:pt x="3278505" y="6763893"/>
                  <a:pt x="3280334" y="6764655"/>
                </a:cubicBezTo>
                <a:cubicBezTo>
                  <a:pt x="3287344" y="6767627"/>
                  <a:pt x="3294355" y="6770447"/>
                  <a:pt x="3301365" y="6773342"/>
                </a:cubicBezTo>
                <a:cubicBezTo>
                  <a:pt x="3307080" y="6775704"/>
                  <a:pt x="3312719" y="6778143"/>
                  <a:pt x="3318434" y="6780352"/>
                </a:cubicBezTo>
                <a:cubicBezTo>
                  <a:pt x="3323158" y="6782257"/>
                  <a:pt x="3327959" y="6784010"/>
                  <a:pt x="3332683" y="6785839"/>
                </a:cubicBezTo>
                <a:cubicBezTo>
                  <a:pt x="3340608" y="6788963"/>
                  <a:pt x="3348609" y="6792087"/>
                  <a:pt x="3356534" y="6795059"/>
                </a:cubicBezTo>
                <a:cubicBezTo>
                  <a:pt x="3364687" y="6798107"/>
                  <a:pt x="3372764" y="6800850"/>
                  <a:pt x="3380918" y="6803746"/>
                </a:cubicBezTo>
                <a:cubicBezTo>
                  <a:pt x="3385490" y="6805346"/>
                  <a:pt x="3390062" y="6807022"/>
                  <a:pt x="3394634" y="6808623"/>
                </a:cubicBezTo>
                <a:cubicBezTo>
                  <a:pt x="3400577" y="6810604"/>
                  <a:pt x="3406521" y="6812433"/>
                  <a:pt x="3412465" y="6814338"/>
                </a:cubicBezTo>
                <a:cubicBezTo>
                  <a:pt x="3419247" y="6816547"/>
                  <a:pt x="3426028" y="6818833"/>
                  <a:pt x="3432810" y="6820815"/>
                </a:cubicBezTo>
                <a:cubicBezTo>
                  <a:pt x="3433191" y="6820891"/>
                  <a:pt x="3433572" y="6821043"/>
                  <a:pt x="3433877" y="6821119"/>
                </a:cubicBezTo>
                <a:cubicBezTo>
                  <a:pt x="3446221" y="6824853"/>
                  <a:pt x="3458566" y="6828282"/>
                  <a:pt x="3470910" y="6831559"/>
                </a:cubicBezTo>
                <a:cubicBezTo>
                  <a:pt x="3472129" y="6831864"/>
                  <a:pt x="3473349" y="6832092"/>
                  <a:pt x="3474568" y="6832397"/>
                </a:cubicBezTo>
                <a:cubicBezTo>
                  <a:pt x="3486074" y="6835369"/>
                  <a:pt x="3497580" y="6838112"/>
                  <a:pt x="3509086" y="6840626"/>
                </a:cubicBezTo>
                <a:cubicBezTo>
                  <a:pt x="3509086" y="6840626"/>
                  <a:pt x="3509162" y="6840626"/>
                  <a:pt x="3509162" y="6840626"/>
                </a:cubicBezTo>
                <a:cubicBezTo>
                  <a:pt x="3559988" y="6851599"/>
                  <a:pt x="3610966" y="6857924"/>
                  <a:pt x="3661867" y="6857924"/>
                </a:cubicBezTo>
                <a:cubicBezTo>
                  <a:pt x="3662401" y="6857924"/>
                  <a:pt x="3662934" y="6857848"/>
                  <a:pt x="3663467" y="6857848"/>
                </a:cubicBezTo>
                <a:cubicBezTo>
                  <a:pt x="4069842" y="6856781"/>
                  <a:pt x="4472331" y="6457721"/>
                  <a:pt x="4876724" y="6455969"/>
                </a:cubicBezTo>
                <a:lnTo>
                  <a:pt x="487672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762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0" name="Tijdelijke aanduiding voor tekst 15">
            <a:extLst>
              <a:ext uri="{FF2B5EF4-FFF2-40B4-BE49-F238E27FC236}">
                <a16:creationId xmlns:a16="http://schemas.microsoft.com/office/drawing/2014/main" id="{12CA7D5E-64BA-479B-9A14-AD7C8B63C3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5" y="1628775"/>
            <a:ext cx="4051434" cy="3505200"/>
          </a:xfrm>
        </p:spPr>
        <p:txBody>
          <a:bodyPr lIns="72000" tIns="0" rIns="72000" bIns="0">
            <a:normAutofit/>
          </a:bodyPr>
          <a:lstStyle>
            <a:lvl1pPr marL="361950" indent="0">
              <a:buNone/>
              <a:defRPr kumimoji="0" lang="nl-NL" sz="4000" b="1" i="0" u="none" strike="noStrike" kern="1200" cap="none" spc="-98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arla"/>
                <a:ea typeface="+mn-ea"/>
                <a:cs typeface="Karla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BBD2954-B0BE-4B19-BAD1-E8AEE7BE985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60825" y="0"/>
            <a:ext cx="4060825" cy="3429000"/>
          </a:xfr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>
            <a:lvl1pPr>
              <a:defRPr lang="nl-NL" sz="1600"/>
            </a:lvl1pPr>
          </a:lstStyle>
          <a:p>
            <a:pPr lvl="0"/>
            <a:endParaRPr lang="nl-NL"/>
          </a:p>
        </p:txBody>
      </p:sp>
      <p:sp>
        <p:nvSpPr>
          <p:cNvPr id="26" name="Tijdelijke aanduiding voor afbeelding 6">
            <a:extLst>
              <a:ext uri="{FF2B5EF4-FFF2-40B4-BE49-F238E27FC236}">
                <a16:creationId xmlns:a16="http://schemas.microsoft.com/office/drawing/2014/main" id="{A5904DBD-3FD5-4F37-93A9-B4122394D11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12125" y="0"/>
            <a:ext cx="4060825" cy="3429000"/>
          </a:xfr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>
            <a:lvl1pPr>
              <a:defRPr lang="nl-NL" sz="1600"/>
            </a:lvl1pPr>
          </a:lstStyle>
          <a:p>
            <a:pPr lvl="0"/>
            <a:endParaRPr lang="nl-NL"/>
          </a:p>
        </p:txBody>
      </p:sp>
      <p:sp>
        <p:nvSpPr>
          <p:cNvPr id="27" name="Tijdelijke aanduiding voor afbeelding 6">
            <a:extLst>
              <a:ext uri="{FF2B5EF4-FFF2-40B4-BE49-F238E27FC236}">
                <a16:creationId xmlns:a16="http://schemas.microsoft.com/office/drawing/2014/main" id="{6F5A65C4-A3B6-469C-88FB-A652467515A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60825" y="3429000"/>
            <a:ext cx="4060825" cy="3429000"/>
          </a:xfr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>
            <a:lvl1pPr>
              <a:defRPr lang="nl-NL" sz="1600"/>
            </a:lvl1pPr>
          </a:lstStyle>
          <a:p>
            <a:pPr lvl="0"/>
            <a:endParaRPr lang="nl-NL"/>
          </a:p>
        </p:txBody>
      </p:sp>
      <p:sp>
        <p:nvSpPr>
          <p:cNvPr id="28" name="Tijdelijke aanduiding voor afbeelding 6">
            <a:extLst>
              <a:ext uri="{FF2B5EF4-FFF2-40B4-BE49-F238E27FC236}">
                <a16:creationId xmlns:a16="http://schemas.microsoft.com/office/drawing/2014/main" id="{631A55C1-705E-40BF-B70D-E26768A6D6E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12125" y="3429000"/>
            <a:ext cx="4060825" cy="3429000"/>
          </a:xfr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>
            <a:lvl1pPr>
              <a:defRPr lang="nl-NL" sz="1600"/>
            </a:lvl1pPr>
          </a:lstStyle>
          <a:p>
            <a:pPr lvl="0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929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57" userDrawn="1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34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quoise - 4 afbeelding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">
            <a:extLst>
              <a:ext uri="{FF2B5EF4-FFF2-40B4-BE49-F238E27FC236}">
                <a16:creationId xmlns:a16="http://schemas.microsoft.com/office/drawing/2014/main" id="{A47B78F0-5F19-4B51-B522-20785BD0A15F}"/>
              </a:ext>
            </a:extLst>
          </p:cNvPr>
          <p:cNvSpPr/>
          <p:nvPr/>
        </p:nvSpPr>
        <p:spPr>
          <a:xfrm>
            <a:off x="0" y="1"/>
            <a:ext cx="4060959" cy="5710750"/>
          </a:xfrm>
          <a:custGeom>
            <a:avLst/>
            <a:gdLst>
              <a:gd name="connsiteX0" fmla="*/ 0 w 4876723"/>
              <a:gd name="connsiteY0" fmla="*/ 0 h 6857923"/>
              <a:gd name="connsiteX1" fmla="*/ 0 w 4876723"/>
              <a:gd name="connsiteY1" fmla="*/ 6456198 h 6857923"/>
              <a:gd name="connsiteX2" fmla="*/ 9144 w 4876723"/>
              <a:gd name="connsiteY2" fmla="*/ 6455893 h 6857923"/>
              <a:gd name="connsiteX3" fmla="*/ 615544 w 4876723"/>
              <a:gd name="connsiteY3" fmla="*/ 6654622 h 6857923"/>
              <a:gd name="connsiteX4" fmla="*/ 1225144 w 4876723"/>
              <a:gd name="connsiteY4" fmla="*/ 6857848 h 6857923"/>
              <a:gd name="connsiteX5" fmla="*/ 1226744 w 4876723"/>
              <a:gd name="connsiteY5" fmla="*/ 6857924 h 6857923"/>
              <a:gd name="connsiteX6" fmla="*/ 2444344 w 4876723"/>
              <a:gd name="connsiteY6" fmla="*/ 6455893 h 6857923"/>
              <a:gd name="connsiteX7" fmla="*/ 2445411 w 4876723"/>
              <a:gd name="connsiteY7" fmla="*/ 6455893 h 6857923"/>
              <a:gd name="connsiteX8" fmla="*/ 3274771 w 4876723"/>
              <a:gd name="connsiteY8" fmla="*/ 6762217 h 6857923"/>
              <a:gd name="connsiteX9" fmla="*/ 3280334 w 4876723"/>
              <a:gd name="connsiteY9" fmla="*/ 6764655 h 6857923"/>
              <a:gd name="connsiteX10" fmla="*/ 3301365 w 4876723"/>
              <a:gd name="connsiteY10" fmla="*/ 6773342 h 6857923"/>
              <a:gd name="connsiteX11" fmla="*/ 3318434 w 4876723"/>
              <a:gd name="connsiteY11" fmla="*/ 6780352 h 6857923"/>
              <a:gd name="connsiteX12" fmla="*/ 3332683 w 4876723"/>
              <a:gd name="connsiteY12" fmla="*/ 6785839 h 6857923"/>
              <a:gd name="connsiteX13" fmla="*/ 3356534 w 4876723"/>
              <a:gd name="connsiteY13" fmla="*/ 6795059 h 6857923"/>
              <a:gd name="connsiteX14" fmla="*/ 3380918 w 4876723"/>
              <a:gd name="connsiteY14" fmla="*/ 6803746 h 6857923"/>
              <a:gd name="connsiteX15" fmla="*/ 3394634 w 4876723"/>
              <a:gd name="connsiteY15" fmla="*/ 6808623 h 6857923"/>
              <a:gd name="connsiteX16" fmla="*/ 3412465 w 4876723"/>
              <a:gd name="connsiteY16" fmla="*/ 6814338 h 6857923"/>
              <a:gd name="connsiteX17" fmla="*/ 3432810 w 4876723"/>
              <a:gd name="connsiteY17" fmla="*/ 6820815 h 6857923"/>
              <a:gd name="connsiteX18" fmla="*/ 3433877 w 4876723"/>
              <a:gd name="connsiteY18" fmla="*/ 6821119 h 6857923"/>
              <a:gd name="connsiteX19" fmla="*/ 3470910 w 4876723"/>
              <a:gd name="connsiteY19" fmla="*/ 6831559 h 6857923"/>
              <a:gd name="connsiteX20" fmla="*/ 3474568 w 4876723"/>
              <a:gd name="connsiteY20" fmla="*/ 6832397 h 6857923"/>
              <a:gd name="connsiteX21" fmla="*/ 3509086 w 4876723"/>
              <a:gd name="connsiteY21" fmla="*/ 6840626 h 6857923"/>
              <a:gd name="connsiteX22" fmla="*/ 3509162 w 4876723"/>
              <a:gd name="connsiteY22" fmla="*/ 6840626 h 6857923"/>
              <a:gd name="connsiteX23" fmla="*/ 3661867 w 4876723"/>
              <a:gd name="connsiteY23" fmla="*/ 6857924 h 6857923"/>
              <a:gd name="connsiteX24" fmla="*/ 3663467 w 4876723"/>
              <a:gd name="connsiteY24" fmla="*/ 6857848 h 6857923"/>
              <a:gd name="connsiteX25" fmla="*/ 4876724 w 4876723"/>
              <a:gd name="connsiteY25" fmla="*/ 6455969 h 6857923"/>
              <a:gd name="connsiteX26" fmla="*/ 4876724 w 4876723"/>
              <a:gd name="connsiteY26" fmla="*/ 0 h 6857923"/>
              <a:gd name="connsiteX27" fmla="*/ 0 w 4876723"/>
              <a:gd name="connsiteY27" fmla="*/ 0 h 685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876723" h="6857923">
                <a:moveTo>
                  <a:pt x="0" y="0"/>
                </a:moveTo>
                <a:lnTo>
                  <a:pt x="0" y="6456198"/>
                </a:lnTo>
                <a:cubicBezTo>
                  <a:pt x="3048" y="6456122"/>
                  <a:pt x="6096" y="6455893"/>
                  <a:pt x="9144" y="6455893"/>
                </a:cubicBezTo>
                <a:cubicBezTo>
                  <a:pt x="213360" y="6455893"/>
                  <a:pt x="414833" y="6554876"/>
                  <a:pt x="615544" y="6654622"/>
                </a:cubicBezTo>
                <a:cubicBezTo>
                  <a:pt x="818769" y="6755587"/>
                  <a:pt x="1021232" y="6857314"/>
                  <a:pt x="1225144" y="6857848"/>
                </a:cubicBezTo>
                <a:cubicBezTo>
                  <a:pt x="1225677" y="6857848"/>
                  <a:pt x="1226210" y="6857924"/>
                  <a:pt x="1226744" y="6857924"/>
                </a:cubicBezTo>
                <a:cubicBezTo>
                  <a:pt x="1633271" y="6857924"/>
                  <a:pt x="2039569" y="6455893"/>
                  <a:pt x="2444344" y="6455893"/>
                </a:cubicBezTo>
                <a:cubicBezTo>
                  <a:pt x="2444725" y="6455893"/>
                  <a:pt x="2445029" y="6455893"/>
                  <a:pt x="2445411" y="6455893"/>
                </a:cubicBezTo>
                <a:cubicBezTo>
                  <a:pt x="2721483" y="6456426"/>
                  <a:pt x="2997632" y="6643497"/>
                  <a:pt x="3274771" y="6762217"/>
                </a:cubicBezTo>
                <a:cubicBezTo>
                  <a:pt x="3276600" y="6763055"/>
                  <a:pt x="3278505" y="6763893"/>
                  <a:pt x="3280334" y="6764655"/>
                </a:cubicBezTo>
                <a:cubicBezTo>
                  <a:pt x="3287344" y="6767627"/>
                  <a:pt x="3294355" y="6770447"/>
                  <a:pt x="3301365" y="6773342"/>
                </a:cubicBezTo>
                <a:cubicBezTo>
                  <a:pt x="3307080" y="6775704"/>
                  <a:pt x="3312719" y="6778143"/>
                  <a:pt x="3318434" y="6780352"/>
                </a:cubicBezTo>
                <a:cubicBezTo>
                  <a:pt x="3323158" y="6782257"/>
                  <a:pt x="3327959" y="6784010"/>
                  <a:pt x="3332683" y="6785839"/>
                </a:cubicBezTo>
                <a:cubicBezTo>
                  <a:pt x="3340608" y="6788963"/>
                  <a:pt x="3348609" y="6792087"/>
                  <a:pt x="3356534" y="6795059"/>
                </a:cubicBezTo>
                <a:cubicBezTo>
                  <a:pt x="3364687" y="6798107"/>
                  <a:pt x="3372764" y="6800850"/>
                  <a:pt x="3380918" y="6803746"/>
                </a:cubicBezTo>
                <a:cubicBezTo>
                  <a:pt x="3385490" y="6805346"/>
                  <a:pt x="3390062" y="6807022"/>
                  <a:pt x="3394634" y="6808623"/>
                </a:cubicBezTo>
                <a:cubicBezTo>
                  <a:pt x="3400577" y="6810604"/>
                  <a:pt x="3406521" y="6812433"/>
                  <a:pt x="3412465" y="6814338"/>
                </a:cubicBezTo>
                <a:cubicBezTo>
                  <a:pt x="3419247" y="6816547"/>
                  <a:pt x="3426028" y="6818833"/>
                  <a:pt x="3432810" y="6820815"/>
                </a:cubicBezTo>
                <a:cubicBezTo>
                  <a:pt x="3433191" y="6820891"/>
                  <a:pt x="3433572" y="6821043"/>
                  <a:pt x="3433877" y="6821119"/>
                </a:cubicBezTo>
                <a:cubicBezTo>
                  <a:pt x="3446221" y="6824853"/>
                  <a:pt x="3458566" y="6828282"/>
                  <a:pt x="3470910" y="6831559"/>
                </a:cubicBezTo>
                <a:cubicBezTo>
                  <a:pt x="3472129" y="6831864"/>
                  <a:pt x="3473349" y="6832092"/>
                  <a:pt x="3474568" y="6832397"/>
                </a:cubicBezTo>
                <a:cubicBezTo>
                  <a:pt x="3486074" y="6835369"/>
                  <a:pt x="3497580" y="6838112"/>
                  <a:pt x="3509086" y="6840626"/>
                </a:cubicBezTo>
                <a:cubicBezTo>
                  <a:pt x="3509086" y="6840626"/>
                  <a:pt x="3509162" y="6840626"/>
                  <a:pt x="3509162" y="6840626"/>
                </a:cubicBezTo>
                <a:cubicBezTo>
                  <a:pt x="3559988" y="6851599"/>
                  <a:pt x="3610966" y="6857924"/>
                  <a:pt x="3661867" y="6857924"/>
                </a:cubicBezTo>
                <a:cubicBezTo>
                  <a:pt x="3662401" y="6857924"/>
                  <a:pt x="3662934" y="6857848"/>
                  <a:pt x="3663467" y="6857848"/>
                </a:cubicBezTo>
                <a:cubicBezTo>
                  <a:pt x="4069842" y="6856781"/>
                  <a:pt x="4472331" y="6457721"/>
                  <a:pt x="4876724" y="6455969"/>
                </a:cubicBezTo>
                <a:lnTo>
                  <a:pt x="487672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762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0" name="Tijdelijke aanduiding voor tekst 15">
            <a:extLst>
              <a:ext uri="{FF2B5EF4-FFF2-40B4-BE49-F238E27FC236}">
                <a16:creationId xmlns:a16="http://schemas.microsoft.com/office/drawing/2014/main" id="{12CA7D5E-64BA-479B-9A14-AD7C8B63C3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5" y="1628775"/>
            <a:ext cx="4051434" cy="3505200"/>
          </a:xfrm>
        </p:spPr>
        <p:txBody>
          <a:bodyPr lIns="72000" tIns="0" rIns="72000" bIns="0">
            <a:normAutofit/>
          </a:bodyPr>
          <a:lstStyle>
            <a:lvl1pPr marL="361950" indent="0">
              <a:buNone/>
              <a:defRPr kumimoji="0" lang="nl-NL" sz="4000" b="1" i="0" u="none" strike="noStrike" kern="1200" cap="none" spc="-98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arla"/>
                <a:ea typeface="+mn-ea"/>
                <a:cs typeface="Karla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BBD2954-B0BE-4B19-BAD1-E8AEE7BE985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60825" y="0"/>
            <a:ext cx="4060825" cy="3429000"/>
          </a:xfr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>
            <a:lvl1pPr>
              <a:defRPr lang="nl-NL" sz="1600"/>
            </a:lvl1pPr>
          </a:lstStyle>
          <a:p>
            <a:pPr lvl="0"/>
            <a:endParaRPr lang="nl-NL"/>
          </a:p>
        </p:txBody>
      </p:sp>
      <p:sp>
        <p:nvSpPr>
          <p:cNvPr id="26" name="Tijdelijke aanduiding voor afbeelding 6">
            <a:extLst>
              <a:ext uri="{FF2B5EF4-FFF2-40B4-BE49-F238E27FC236}">
                <a16:creationId xmlns:a16="http://schemas.microsoft.com/office/drawing/2014/main" id="{A5904DBD-3FD5-4F37-93A9-B4122394D11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31175" y="0"/>
            <a:ext cx="4060825" cy="3429000"/>
          </a:xfr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>
            <a:lvl1pPr>
              <a:defRPr lang="nl-NL" sz="1600"/>
            </a:lvl1pPr>
          </a:lstStyle>
          <a:p>
            <a:pPr lvl="0"/>
            <a:endParaRPr lang="nl-NL"/>
          </a:p>
        </p:txBody>
      </p:sp>
      <p:sp>
        <p:nvSpPr>
          <p:cNvPr id="27" name="Tijdelijke aanduiding voor afbeelding 6">
            <a:extLst>
              <a:ext uri="{FF2B5EF4-FFF2-40B4-BE49-F238E27FC236}">
                <a16:creationId xmlns:a16="http://schemas.microsoft.com/office/drawing/2014/main" id="{6F5A65C4-A3B6-469C-88FB-A652467515A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60825" y="3429000"/>
            <a:ext cx="4060825" cy="3429000"/>
          </a:xfr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>
            <a:lvl1pPr>
              <a:defRPr lang="nl-NL" sz="1600"/>
            </a:lvl1pPr>
          </a:lstStyle>
          <a:p>
            <a:pPr lvl="0"/>
            <a:endParaRPr lang="nl-NL"/>
          </a:p>
        </p:txBody>
      </p:sp>
      <p:sp>
        <p:nvSpPr>
          <p:cNvPr id="28" name="Tijdelijke aanduiding voor afbeelding 6">
            <a:extLst>
              <a:ext uri="{FF2B5EF4-FFF2-40B4-BE49-F238E27FC236}">
                <a16:creationId xmlns:a16="http://schemas.microsoft.com/office/drawing/2014/main" id="{631A55C1-705E-40BF-B70D-E26768A6D6E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31175" y="3429000"/>
            <a:ext cx="4060825" cy="3429000"/>
          </a:xfr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>
            <a:lvl1pPr>
              <a:defRPr lang="nl-NL" sz="1600"/>
            </a:lvl1pPr>
          </a:lstStyle>
          <a:p>
            <a:pPr lvl="0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430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57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34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je - afbeelding link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BE1891C9-0D95-45FE-AEF7-2D170627D0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7667624" cy="6296024"/>
          </a:xfrm>
          <a:custGeom>
            <a:avLst/>
            <a:gdLst>
              <a:gd name="connsiteX0" fmla="*/ 0 w 7667624"/>
              <a:gd name="connsiteY0" fmla="*/ 0 h 6296024"/>
              <a:gd name="connsiteX1" fmla="*/ 2486024 w 7667624"/>
              <a:gd name="connsiteY1" fmla="*/ 0 h 6296024"/>
              <a:gd name="connsiteX2" fmla="*/ 2486025 w 7667624"/>
              <a:gd name="connsiteY2" fmla="*/ 0 h 6296024"/>
              <a:gd name="connsiteX3" fmla="*/ 7667624 w 7667624"/>
              <a:gd name="connsiteY3" fmla="*/ 0 h 6296024"/>
              <a:gd name="connsiteX4" fmla="*/ 7667624 w 7667624"/>
              <a:gd name="connsiteY4" fmla="*/ 5927004 h 6296024"/>
              <a:gd name="connsiteX5" fmla="*/ 7587083 w 7667624"/>
              <a:gd name="connsiteY5" fmla="*/ 5931402 h 6296024"/>
              <a:gd name="connsiteX6" fmla="*/ 6378519 w 7667624"/>
              <a:gd name="connsiteY6" fmla="*/ 6295955 h 6296024"/>
              <a:gd name="connsiteX7" fmla="*/ 6376844 w 7667624"/>
              <a:gd name="connsiteY7" fmla="*/ 6296024 h 6296024"/>
              <a:gd name="connsiteX8" fmla="*/ 6376799 w 7667624"/>
              <a:gd name="connsiteY8" fmla="*/ 6296024 h 6296024"/>
              <a:gd name="connsiteX9" fmla="*/ 6295664 w 7667624"/>
              <a:gd name="connsiteY9" fmla="*/ 6291863 h 6296024"/>
              <a:gd name="connsiteX10" fmla="*/ 6214568 w 7667624"/>
              <a:gd name="connsiteY10" fmla="*/ 6280144 h 6296024"/>
              <a:gd name="connsiteX11" fmla="*/ 6214487 w 7667624"/>
              <a:gd name="connsiteY11" fmla="*/ 6280144 h 6296024"/>
              <a:gd name="connsiteX12" fmla="*/ 6177811 w 7667624"/>
              <a:gd name="connsiteY12" fmla="*/ 6272590 h 6296024"/>
              <a:gd name="connsiteX13" fmla="*/ 6173924 w 7667624"/>
              <a:gd name="connsiteY13" fmla="*/ 6271820 h 6296024"/>
              <a:gd name="connsiteX14" fmla="*/ 6134576 w 7667624"/>
              <a:gd name="connsiteY14" fmla="*/ 6262236 h 6296024"/>
              <a:gd name="connsiteX15" fmla="*/ 6133442 w 7667624"/>
              <a:gd name="connsiteY15" fmla="*/ 6261957 h 6296024"/>
              <a:gd name="connsiteX16" fmla="*/ 6111825 w 7667624"/>
              <a:gd name="connsiteY16" fmla="*/ 6256010 h 6296024"/>
              <a:gd name="connsiteX17" fmla="*/ 6092880 w 7667624"/>
              <a:gd name="connsiteY17" fmla="*/ 6250764 h 6296024"/>
              <a:gd name="connsiteX18" fmla="*/ 6078306 w 7667624"/>
              <a:gd name="connsiteY18" fmla="*/ 6246286 h 6296024"/>
              <a:gd name="connsiteX19" fmla="*/ 6052398 w 7667624"/>
              <a:gd name="connsiteY19" fmla="*/ 6238311 h 6296024"/>
              <a:gd name="connsiteX20" fmla="*/ 6027056 w 7667624"/>
              <a:gd name="connsiteY20" fmla="*/ 6229846 h 6296024"/>
              <a:gd name="connsiteX21" fmla="*/ 6011916 w 7667624"/>
              <a:gd name="connsiteY21" fmla="*/ 6224809 h 6296024"/>
              <a:gd name="connsiteX22" fmla="*/ 5993780 w 7667624"/>
              <a:gd name="connsiteY22" fmla="*/ 6218373 h 6296024"/>
              <a:gd name="connsiteX23" fmla="*/ 5971434 w 7667624"/>
              <a:gd name="connsiteY23" fmla="*/ 6210398 h 6296024"/>
              <a:gd name="connsiteX24" fmla="*/ 5965523 w 7667624"/>
              <a:gd name="connsiteY24" fmla="*/ 6208160 h 6296024"/>
              <a:gd name="connsiteX25" fmla="*/ 5084314 w 7667624"/>
              <a:gd name="connsiteY25" fmla="*/ 5926934 h 6296024"/>
              <a:gd name="connsiteX26" fmla="*/ 5083181 w 7667624"/>
              <a:gd name="connsiteY26" fmla="*/ 5926934 h 6296024"/>
              <a:gd name="connsiteX27" fmla="*/ 3870446 w 7667624"/>
              <a:gd name="connsiteY27" fmla="*/ 6291880 h 6296024"/>
              <a:gd name="connsiteX28" fmla="*/ 3789480 w 7667624"/>
              <a:gd name="connsiteY28" fmla="*/ 6296024 h 6296024"/>
              <a:gd name="connsiteX29" fmla="*/ 3789435 w 7667624"/>
              <a:gd name="connsiteY29" fmla="*/ 6296024 h 6296024"/>
              <a:gd name="connsiteX30" fmla="*/ 3787760 w 7667624"/>
              <a:gd name="connsiteY30" fmla="*/ 6295955 h 6296024"/>
              <a:gd name="connsiteX31" fmla="*/ 3140050 w 7667624"/>
              <a:gd name="connsiteY31" fmla="*/ 6109381 h 6296024"/>
              <a:gd name="connsiteX32" fmla="*/ 2495740 w 7667624"/>
              <a:gd name="connsiteY32" fmla="*/ 5926934 h 6296024"/>
              <a:gd name="connsiteX33" fmla="*/ 2486024 w 7667624"/>
              <a:gd name="connsiteY33" fmla="*/ 5927214 h 6296024"/>
              <a:gd name="connsiteX34" fmla="*/ 2486024 w 7667624"/>
              <a:gd name="connsiteY34" fmla="*/ 5927004 h 6296024"/>
              <a:gd name="connsiteX35" fmla="*/ 2405483 w 7667624"/>
              <a:gd name="connsiteY35" fmla="*/ 5931402 h 6296024"/>
              <a:gd name="connsiteX36" fmla="*/ 1196919 w 7667624"/>
              <a:gd name="connsiteY36" fmla="*/ 6295955 h 6296024"/>
              <a:gd name="connsiteX37" fmla="*/ 1195244 w 7667624"/>
              <a:gd name="connsiteY37" fmla="*/ 6296024 h 6296024"/>
              <a:gd name="connsiteX38" fmla="*/ 1195199 w 7667624"/>
              <a:gd name="connsiteY38" fmla="*/ 6296024 h 6296024"/>
              <a:gd name="connsiteX39" fmla="*/ 1114064 w 7667624"/>
              <a:gd name="connsiteY39" fmla="*/ 6291863 h 6296024"/>
              <a:gd name="connsiteX40" fmla="*/ 1032968 w 7667624"/>
              <a:gd name="connsiteY40" fmla="*/ 6280144 h 6296024"/>
              <a:gd name="connsiteX41" fmla="*/ 1032887 w 7667624"/>
              <a:gd name="connsiteY41" fmla="*/ 6280144 h 6296024"/>
              <a:gd name="connsiteX42" fmla="*/ 996211 w 7667624"/>
              <a:gd name="connsiteY42" fmla="*/ 6272590 h 6296024"/>
              <a:gd name="connsiteX43" fmla="*/ 992324 w 7667624"/>
              <a:gd name="connsiteY43" fmla="*/ 6271820 h 6296024"/>
              <a:gd name="connsiteX44" fmla="*/ 952976 w 7667624"/>
              <a:gd name="connsiteY44" fmla="*/ 6262236 h 6296024"/>
              <a:gd name="connsiteX45" fmla="*/ 951842 w 7667624"/>
              <a:gd name="connsiteY45" fmla="*/ 6261957 h 6296024"/>
              <a:gd name="connsiteX46" fmla="*/ 930225 w 7667624"/>
              <a:gd name="connsiteY46" fmla="*/ 6256010 h 6296024"/>
              <a:gd name="connsiteX47" fmla="*/ 911280 w 7667624"/>
              <a:gd name="connsiteY47" fmla="*/ 6250764 h 6296024"/>
              <a:gd name="connsiteX48" fmla="*/ 896706 w 7667624"/>
              <a:gd name="connsiteY48" fmla="*/ 6246286 h 6296024"/>
              <a:gd name="connsiteX49" fmla="*/ 870798 w 7667624"/>
              <a:gd name="connsiteY49" fmla="*/ 6238311 h 6296024"/>
              <a:gd name="connsiteX50" fmla="*/ 845456 w 7667624"/>
              <a:gd name="connsiteY50" fmla="*/ 6229846 h 6296024"/>
              <a:gd name="connsiteX51" fmla="*/ 830316 w 7667624"/>
              <a:gd name="connsiteY51" fmla="*/ 6224809 h 6296024"/>
              <a:gd name="connsiteX52" fmla="*/ 812180 w 7667624"/>
              <a:gd name="connsiteY52" fmla="*/ 6218373 h 6296024"/>
              <a:gd name="connsiteX53" fmla="*/ 789834 w 7667624"/>
              <a:gd name="connsiteY53" fmla="*/ 6210398 h 6296024"/>
              <a:gd name="connsiteX54" fmla="*/ 783923 w 7667624"/>
              <a:gd name="connsiteY54" fmla="*/ 6208160 h 6296024"/>
              <a:gd name="connsiteX55" fmla="*/ 12719 w 7667624"/>
              <a:gd name="connsiteY55" fmla="*/ 5934688 h 6296024"/>
              <a:gd name="connsiteX56" fmla="*/ 0 w 7667624"/>
              <a:gd name="connsiteY56" fmla="*/ 5933792 h 6296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667624" h="6296024">
                <a:moveTo>
                  <a:pt x="0" y="0"/>
                </a:moveTo>
                <a:lnTo>
                  <a:pt x="2486024" y="0"/>
                </a:lnTo>
                <a:lnTo>
                  <a:pt x="2486025" y="0"/>
                </a:lnTo>
                <a:lnTo>
                  <a:pt x="7667624" y="0"/>
                </a:lnTo>
                <a:lnTo>
                  <a:pt x="7667624" y="5927004"/>
                </a:lnTo>
                <a:lnTo>
                  <a:pt x="7587083" y="5931402"/>
                </a:lnTo>
                <a:cubicBezTo>
                  <a:pt x="7184478" y="5972981"/>
                  <a:pt x="6783314" y="6295037"/>
                  <a:pt x="6378519" y="6295955"/>
                </a:cubicBezTo>
                <a:lnTo>
                  <a:pt x="6376844" y="6296024"/>
                </a:lnTo>
                <a:lnTo>
                  <a:pt x="6376799" y="6296024"/>
                </a:lnTo>
                <a:lnTo>
                  <a:pt x="6295664" y="6291863"/>
                </a:lnTo>
                <a:cubicBezTo>
                  <a:pt x="6268612" y="6289152"/>
                  <a:pt x="6241570" y="6285181"/>
                  <a:pt x="6214568" y="6280144"/>
                </a:cubicBezTo>
                <a:cubicBezTo>
                  <a:pt x="6214568" y="6280144"/>
                  <a:pt x="6214487" y="6280144"/>
                  <a:pt x="6214487" y="6280144"/>
                </a:cubicBezTo>
                <a:cubicBezTo>
                  <a:pt x="6202262" y="6277836"/>
                  <a:pt x="6190036" y="6275318"/>
                  <a:pt x="6177811" y="6272590"/>
                </a:cubicBezTo>
                <a:cubicBezTo>
                  <a:pt x="6176516" y="6272310"/>
                  <a:pt x="6175219" y="6272100"/>
                  <a:pt x="6173924" y="6271820"/>
                </a:cubicBezTo>
                <a:cubicBezTo>
                  <a:pt x="6160808" y="6268812"/>
                  <a:pt x="6147692" y="6265664"/>
                  <a:pt x="6134576" y="6262236"/>
                </a:cubicBezTo>
                <a:cubicBezTo>
                  <a:pt x="6134252" y="6262166"/>
                  <a:pt x="6133847" y="6262026"/>
                  <a:pt x="6133442" y="6261957"/>
                </a:cubicBezTo>
                <a:cubicBezTo>
                  <a:pt x="6126236" y="6260137"/>
                  <a:pt x="6119031" y="6258038"/>
                  <a:pt x="6111825" y="6256010"/>
                </a:cubicBezTo>
                <a:cubicBezTo>
                  <a:pt x="6105510" y="6254261"/>
                  <a:pt x="6099194" y="6252582"/>
                  <a:pt x="6092880" y="6250764"/>
                </a:cubicBezTo>
                <a:cubicBezTo>
                  <a:pt x="6088022" y="6249294"/>
                  <a:pt x="6083164" y="6247755"/>
                  <a:pt x="6078306" y="6246286"/>
                </a:cubicBezTo>
                <a:cubicBezTo>
                  <a:pt x="6069642" y="6243627"/>
                  <a:pt x="6061060" y="6241109"/>
                  <a:pt x="6052398" y="6238311"/>
                </a:cubicBezTo>
                <a:cubicBezTo>
                  <a:pt x="6043977" y="6235582"/>
                  <a:pt x="6035476" y="6232714"/>
                  <a:pt x="6027056" y="6229846"/>
                </a:cubicBezTo>
                <a:cubicBezTo>
                  <a:pt x="6022036" y="6228167"/>
                  <a:pt x="6016935" y="6226558"/>
                  <a:pt x="6011916" y="6224809"/>
                </a:cubicBezTo>
                <a:cubicBezTo>
                  <a:pt x="6005844" y="6222781"/>
                  <a:pt x="5999852" y="6220542"/>
                  <a:pt x="5993780" y="6218373"/>
                </a:cubicBezTo>
                <a:cubicBezTo>
                  <a:pt x="5986332" y="6215716"/>
                  <a:pt x="5978882" y="6213127"/>
                  <a:pt x="5971434" y="6210398"/>
                </a:cubicBezTo>
                <a:cubicBezTo>
                  <a:pt x="5969490" y="6209699"/>
                  <a:pt x="5967466" y="6208929"/>
                  <a:pt x="5965523" y="6208160"/>
                </a:cubicBezTo>
                <a:cubicBezTo>
                  <a:pt x="5671058" y="6099167"/>
                  <a:pt x="5377645" y="5927424"/>
                  <a:pt x="5084314" y="5926934"/>
                </a:cubicBezTo>
                <a:cubicBezTo>
                  <a:pt x="5083908" y="5926934"/>
                  <a:pt x="5083585" y="5926934"/>
                  <a:pt x="5083181" y="5926934"/>
                </a:cubicBezTo>
                <a:cubicBezTo>
                  <a:pt x="4679980" y="5926934"/>
                  <a:pt x="4275358" y="6251331"/>
                  <a:pt x="3870446" y="6291880"/>
                </a:cubicBezTo>
                <a:lnTo>
                  <a:pt x="3789480" y="6296024"/>
                </a:lnTo>
                <a:lnTo>
                  <a:pt x="3789435" y="6296024"/>
                </a:lnTo>
                <a:lnTo>
                  <a:pt x="3787760" y="6295955"/>
                </a:lnTo>
                <a:cubicBezTo>
                  <a:pt x="3571100" y="6295465"/>
                  <a:pt x="3355980" y="6202073"/>
                  <a:pt x="3140050" y="6109381"/>
                </a:cubicBezTo>
                <a:cubicBezTo>
                  <a:pt x="2926791" y="6017807"/>
                  <a:pt x="2712723" y="5926934"/>
                  <a:pt x="2495740" y="5926934"/>
                </a:cubicBezTo>
                <a:cubicBezTo>
                  <a:pt x="2492501" y="5926934"/>
                  <a:pt x="2489263" y="5927145"/>
                  <a:pt x="2486024" y="5927214"/>
                </a:cubicBezTo>
                <a:lnTo>
                  <a:pt x="2486024" y="5927004"/>
                </a:lnTo>
                <a:lnTo>
                  <a:pt x="2405483" y="5931402"/>
                </a:lnTo>
                <a:cubicBezTo>
                  <a:pt x="2002878" y="5972981"/>
                  <a:pt x="1601713" y="6295037"/>
                  <a:pt x="1196919" y="6295955"/>
                </a:cubicBezTo>
                <a:lnTo>
                  <a:pt x="1195244" y="6296024"/>
                </a:lnTo>
                <a:lnTo>
                  <a:pt x="1195199" y="6296024"/>
                </a:lnTo>
                <a:lnTo>
                  <a:pt x="1114064" y="6291863"/>
                </a:lnTo>
                <a:cubicBezTo>
                  <a:pt x="1087012" y="6289152"/>
                  <a:pt x="1059970" y="6285181"/>
                  <a:pt x="1032968" y="6280144"/>
                </a:cubicBezTo>
                <a:cubicBezTo>
                  <a:pt x="1032968" y="6280144"/>
                  <a:pt x="1032887" y="6280144"/>
                  <a:pt x="1032887" y="6280144"/>
                </a:cubicBezTo>
                <a:cubicBezTo>
                  <a:pt x="1020661" y="6277836"/>
                  <a:pt x="1008436" y="6275318"/>
                  <a:pt x="996211" y="6272590"/>
                </a:cubicBezTo>
                <a:cubicBezTo>
                  <a:pt x="994915" y="6272310"/>
                  <a:pt x="993619" y="6272100"/>
                  <a:pt x="992324" y="6271820"/>
                </a:cubicBezTo>
                <a:cubicBezTo>
                  <a:pt x="979209" y="6268812"/>
                  <a:pt x="966092" y="6265664"/>
                  <a:pt x="952976" y="6262236"/>
                </a:cubicBezTo>
                <a:cubicBezTo>
                  <a:pt x="952652" y="6262166"/>
                  <a:pt x="952247" y="6262026"/>
                  <a:pt x="951842" y="6261957"/>
                </a:cubicBezTo>
                <a:cubicBezTo>
                  <a:pt x="944636" y="6260137"/>
                  <a:pt x="937431" y="6258038"/>
                  <a:pt x="930225" y="6256010"/>
                </a:cubicBezTo>
                <a:cubicBezTo>
                  <a:pt x="923910" y="6254261"/>
                  <a:pt x="917594" y="6252582"/>
                  <a:pt x="911280" y="6250764"/>
                </a:cubicBezTo>
                <a:cubicBezTo>
                  <a:pt x="906422" y="6249294"/>
                  <a:pt x="901564" y="6247755"/>
                  <a:pt x="896706" y="6246286"/>
                </a:cubicBezTo>
                <a:cubicBezTo>
                  <a:pt x="888042" y="6243627"/>
                  <a:pt x="879461" y="6241109"/>
                  <a:pt x="870798" y="6238311"/>
                </a:cubicBezTo>
                <a:cubicBezTo>
                  <a:pt x="862377" y="6235582"/>
                  <a:pt x="853876" y="6232714"/>
                  <a:pt x="845456" y="6229846"/>
                </a:cubicBezTo>
                <a:cubicBezTo>
                  <a:pt x="840436" y="6228167"/>
                  <a:pt x="835335" y="6226558"/>
                  <a:pt x="830316" y="6224809"/>
                </a:cubicBezTo>
                <a:cubicBezTo>
                  <a:pt x="824243" y="6222781"/>
                  <a:pt x="818252" y="6220542"/>
                  <a:pt x="812180" y="6218373"/>
                </a:cubicBezTo>
                <a:cubicBezTo>
                  <a:pt x="804732" y="6215716"/>
                  <a:pt x="797282" y="6213127"/>
                  <a:pt x="789834" y="6210398"/>
                </a:cubicBezTo>
                <a:cubicBezTo>
                  <a:pt x="787891" y="6209699"/>
                  <a:pt x="785867" y="6208929"/>
                  <a:pt x="783923" y="6208160"/>
                </a:cubicBezTo>
                <a:cubicBezTo>
                  <a:pt x="526266" y="6112791"/>
                  <a:pt x="269415" y="5969380"/>
                  <a:pt x="12719" y="5934688"/>
                </a:cubicBezTo>
                <a:lnTo>
                  <a:pt x="0" y="5933792"/>
                </a:lnTo>
                <a:close/>
              </a:path>
            </a:pathLst>
          </a:cu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>
            <a:lvl1pPr>
              <a:defRPr lang="nl-NL" sz="1600"/>
            </a:lvl1pPr>
          </a:lstStyle>
          <a:p>
            <a:pPr lvl="0"/>
            <a:endParaRPr lang="nl-NL"/>
          </a:p>
        </p:txBody>
      </p:sp>
      <p:sp>
        <p:nvSpPr>
          <p:cNvPr id="22" name="Tijdelijke aanduiding voor tekst 15">
            <a:extLst>
              <a:ext uri="{FF2B5EF4-FFF2-40B4-BE49-F238E27FC236}">
                <a16:creationId xmlns:a16="http://schemas.microsoft.com/office/drawing/2014/main" id="{281352BE-4131-4F77-8D91-8DCED3E2A4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18424" y="1628775"/>
            <a:ext cx="4270375" cy="3505200"/>
          </a:xfrm>
        </p:spPr>
        <p:txBody>
          <a:bodyPr lIns="72000" tIns="0" rIns="72000" bIns="0">
            <a:normAutofit/>
          </a:bodyPr>
          <a:lstStyle>
            <a:lvl1pPr marL="361950" indent="0">
              <a:buNone/>
              <a:defRPr kumimoji="0" lang="nl-NL" sz="4000" b="1" i="0" u="none" strike="noStrike" kern="1200" cap="none" spc="-98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arla"/>
                <a:ea typeface="+mn-ea"/>
                <a:cs typeface="Karla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26296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5133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36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quoise - afbeelding link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BE1891C9-0D95-45FE-AEF7-2D170627D0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7667624" cy="6296024"/>
          </a:xfrm>
          <a:custGeom>
            <a:avLst/>
            <a:gdLst>
              <a:gd name="connsiteX0" fmla="*/ 0 w 7667624"/>
              <a:gd name="connsiteY0" fmla="*/ 0 h 6296024"/>
              <a:gd name="connsiteX1" fmla="*/ 2486024 w 7667624"/>
              <a:gd name="connsiteY1" fmla="*/ 0 h 6296024"/>
              <a:gd name="connsiteX2" fmla="*/ 2486025 w 7667624"/>
              <a:gd name="connsiteY2" fmla="*/ 0 h 6296024"/>
              <a:gd name="connsiteX3" fmla="*/ 7667624 w 7667624"/>
              <a:gd name="connsiteY3" fmla="*/ 0 h 6296024"/>
              <a:gd name="connsiteX4" fmla="*/ 7667624 w 7667624"/>
              <a:gd name="connsiteY4" fmla="*/ 5927004 h 6296024"/>
              <a:gd name="connsiteX5" fmla="*/ 7587083 w 7667624"/>
              <a:gd name="connsiteY5" fmla="*/ 5931402 h 6296024"/>
              <a:gd name="connsiteX6" fmla="*/ 6378519 w 7667624"/>
              <a:gd name="connsiteY6" fmla="*/ 6295955 h 6296024"/>
              <a:gd name="connsiteX7" fmla="*/ 6376844 w 7667624"/>
              <a:gd name="connsiteY7" fmla="*/ 6296024 h 6296024"/>
              <a:gd name="connsiteX8" fmla="*/ 6376799 w 7667624"/>
              <a:gd name="connsiteY8" fmla="*/ 6296024 h 6296024"/>
              <a:gd name="connsiteX9" fmla="*/ 6295664 w 7667624"/>
              <a:gd name="connsiteY9" fmla="*/ 6291863 h 6296024"/>
              <a:gd name="connsiteX10" fmla="*/ 6214568 w 7667624"/>
              <a:gd name="connsiteY10" fmla="*/ 6280144 h 6296024"/>
              <a:gd name="connsiteX11" fmla="*/ 6214487 w 7667624"/>
              <a:gd name="connsiteY11" fmla="*/ 6280144 h 6296024"/>
              <a:gd name="connsiteX12" fmla="*/ 6177811 w 7667624"/>
              <a:gd name="connsiteY12" fmla="*/ 6272590 h 6296024"/>
              <a:gd name="connsiteX13" fmla="*/ 6173924 w 7667624"/>
              <a:gd name="connsiteY13" fmla="*/ 6271820 h 6296024"/>
              <a:gd name="connsiteX14" fmla="*/ 6134576 w 7667624"/>
              <a:gd name="connsiteY14" fmla="*/ 6262236 h 6296024"/>
              <a:gd name="connsiteX15" fmla="*/ 6133442 w 7667624"/>
              <a:gd name="connsiteY15" fmla="*/ 6261957 h 6296024"/>
              <a:gd name="connsiteX16" fmla="*/ 6111825 w 7667624"/>
              <a:gd name="connsiteY16" fmla="*/ 6256010 h 6296024"/>
              <a:gd name="connsiteX17" fmla="*/ 6092880 w 7667624"/>
              <a:gd name="connsiteY17" fmla="*/ 6250764 h 6296024"/>
              <a:gd name="connsiteX18" fmla="*/ 6078306 w 7667624"/>
              <a:gd name="connsiteY18" fmla="*/ 6246286 h 6296024"/>
              <a:gd name="connsiteX19" fmla="*/ 6052398 w 7667624"/>
              <a:gd name="connsiteY19" fmla="*/ 6238311 h 6296024"/>
              <a:gd name="connsiteX20" fmla="*/ 6027056 w 7667624"/>
              <a:gd name="connsiteY20" fmla="*/ 6229846 h 6296024"/>
              <a:gd name="connsiteX21" fmla="*/ 6011916 w 7667624"/>
              <a:gd name="connsiteY21" fmla="*/ 6224809 h 6296024"/>
              <a:gd name="connsiteX22" fmla="*/ 5993780 w 7667624"/>
              <a:gd name="connsiteY22" fmla="*/ 6218373 h 6296024"/>
              <a:gd name="connsiteX23" fmla="*/ 5971434 w 7667624"/>
              <a:gd name="connsiteY23" fmla="*/ 6210398 h 6296024"/>
              <a:gd name="connsiteX24" fmla="*/ 5965523 w 7667624"/>
              <a:gd name="connsiteY24" fmla="*/ 6208160 h 6296024"/>
              <a:gd name="connsiteX25" fmla="*/ 5084314 w 7667624"/>
              <a:gd name="connsiteY25" fmla="*/ 5926934 h 6296024"/>
              <a:gd name="connsiteX26" fmla="*/ 5083181 w 7667624"/>
              <a:gd name="connsiteY26" fmla="*/ 5926934 h 6296024"/>
              <a:gd name="connsiteX27" fmla="*/ 3870446 w 7667624"/>
              <a:gd name="connsiteY27" fmla="*/ 6291880 h 6296024"/>
              <a:gd name="connsiteX28" fmla="*/ 3789480 w 7667624"/>
              <a:gd name="connsiteY28" fmla="*/ 6296024 h 6296024"/>
              <a:gd name="connsiteX29" fmla="*/ 3789435 w 7667624"/>
              <a:gd name="connsiteY29" fmla="*/ 6296024 h 6296024"/>
              <a:gd name="connsiteX30" fmla="*/ 3787760 w 7667624"/>
              <a:gd name="connsiteY30" fmla="*/ 6295955 h 6296024"/>
              <a:gd name="connsiteX31" fmla="*/ 3140050 w 7667624"/>
              <a:gd name="connsiteY31" fmla="*/ 6109381 h 6296024"/>
              <a:gd name="connsiteX32" fmla="*/ 2495740 w 7667624"/>
              <a:gd name="connsiteY32" fmla="*/ 5926934 h 6296024"/>
              <a:gd name="connsiteX33" fmla="*/ 2486024 w 7667624"/>
              <a:gd name="connsiteY33" fmla="*/ 5927214 h 6296024"/>
              <a:gd name="connsiteX34" fmla="*/ 2486024 w 7667624"/>
              <a:gd name="connsiteY34" fmla="*/ 5927004 h 6296024"/>
              <a:gd name="connsiteX35" fmla="*/ 2405483 w 7667624"/>
              <a:gd name="connsiteY35" fmla="*/ 5931402 h 6296024"/>
              <a:gd name="connsiteX36" fmla="*/ 1196919 w 7667624"/>
              <a:gd name="connsiteY36" fmla="*/ 6295955 h 6296024"/>
              <a:gd name="connsiteX37" fmla="*/ 1195244 w 7667624"/>
              <a:gd name="connsiteY37" fmla="*/ 6296024 h 6296024"/>
              <a:gd name="connsiteX38" fmla="*/ 1195199 w 7667624"/>
              <a:gd name="connsiteY38" fmla="*/ 6296024 h 6296024"/>
              <a:gd name="connsiteX39" fmla="*/ 1114064 w 7667624"/>
              <a:gd name="connsiteY39" fmla="*/ 6291863 h 6296024"/>
              <a:gd name="connsiteX40" fmla="*/ 1032968 w 7667624"/>
              <a:gd name="connsiteY40" fmla="*/ 6280144 h 6296024"/>
              <a:gd name="connsiteX41" fmla="*/ 1032887 w 7667624"/>
              <a:gd name="connsiteY41" fmla="*/ 6280144 h 6296024"/>
              <a:gd name="connsiteX42" fmla="*/ 996211 w 7667624"/>
              <a:gd name="connsiteY42" fmla="*/ 6272590 h 6296024"/>
              <a:gd name="connsiteX43" fmla="*/ 992324 w 7667624"/>
              <a:gd name="connsiteY43" fmla="*/ 6271820 h 6296024"/>
              <a:gd name="connsiteX44" fmla="*/ 952976 w 7667624"/>
              <a:gd name="connsiteY44" fmla="*/ 6262236 h 6296024"/>
              <a:gd name="connsiteX45" fmla="*/ 951842 w 7667624"/>
              <a:gd name="connsiteY45" fmla="*/ 6261957 h 6296024"/>
              <a:gd name="connsiteX46" fmla="*/ 930225 w 7667624"/>
              <a:gd name="connsiteY46" fmla="*/ 6256010 h 6296024"/>
              <a:gd name="connsiteX47" fmla="*/ 911280 w 7667624"/>
              <a:gd name="connsiteY47" fmla="*/ 6250764 h 6296024"/>
              <a:gd name="connsiteX48" fmla="*/ 896706 w 7667624"/>
              <a:gd name="connsiteY48" fmla="*/ 6246286 h 6296024"/>
              <a:gd name="connsiteX49" fmla="*/ 870798 w 7667624"/>
              <a:gd name="connsiteY49" fmla="*/ 6238311 h 6296024"/>
              <a:gd name="connsiteX50" fmla="*/ 845456 w 7667624"/>
              <a:gd name="connsiteY50" fmla="*/ 6229846 h 6296024"/>
              <a:gd name="connsiteX51" fmla="*/ 830316 w 7667624"/>
              <a:gd name="connsiteY51" fmla="*/ 6224809 h 6296024"/>
              <a:gd name="connsiteX52" fmla="*/ 812180 w 7667624"/>
              <a:gd name="connsiteY52" fmla="*/ 6218373 h 6296024"/>
              <a:gd name="connsiteX53" fmla="*/ 789834 w 7667624"/>
              <a:gd name="connsiteY53" fmla="*/ 6210398 h 6296024"/>
              <a:gd name="connsiteX54" fmla="*/ 783923 w 7667624"/>
              <a:gd name="connsiteY54" fmla="*/ 6208160 h 6296024"/>
              <a:gd name="connsiteX55" fmla="*/ 12719 w 7667624"/>
              <a:gd name="connsiteY55" fmla="*/ 5934688 h 6296024"/>
              <a:gd name="connsiteX56" fmla="*/ 0 w 7667624"/>
              <a:gd name="connsiteY56" fmla="*/ 5933792 h 6296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667624" h="6296024">
                <a:moveTo>
                  <a:pt x="0" y="0"/>
                </a:moveTo>
                <a:lnTo>
                  <a:pt x="2486024" y="0"/>
                </a:lnTo>
                <a:lnTo>
                  <a:pt x="2486025" y="0"/>
                </a:lnTo>
                <a:lnTo>
                  <a:pt x="7667624" y="0"/>
                </a:lnTo>
                <a:lnTo>
                  <a:pt x="7667624" y="5927004"/>
                </a:lnTo>
                <a:lnTo>
                  <a:pt x="7587083" y="5931402"/>
                </a:lnTo>
                <a:cubicBezTo>
                  <a:pt x="7184478" y="5972981"/>
                  <a:pt x="6783314" y="6295037"/>
                  <a:pt x="6378519" y="6295955"/>
                </a:cubicBezTo>
                <a:lnTo>
                  <a:pt x="6376844" y="6296024"/>
                </a:lnTo>
                <a:lnTo>
                  <a:pt x="6376799" y="6296024"/>
                </a:lnTo>
                <a:lnTo>
                  <a:pt x="6295664" y="6291863"/>
                </a:lnTo>
                <a:cubicBezTo>
                  <a:pt x="6268612" y="6289152"/>
                  <a:pt x="6241570" y="6285181"/>
                  <a:pt x="6214568" y="6280144"/>
                </a:cubicBezTo>
                <a:cubicBezTo>
                  <a:pt x="6214568" y="6280144"/>
                  <a:pt x="6214487" y="6280144"/>
                  <a:pt x="6214487" y="6280144"/>
                </a:cubicBezTo>
                <a:cubicBezTo>
                  <a:pt x="6202262" y="6277836"/>
                  <a:pt x="6190036" y="6275318"/>
                  <a:pt x="6177811" y="6272590"/>
                </a:cubicBezTo>
                <a:cubicBezTo>
                  <a:pt x="6176516" y="6272310"/>
                  <a:pt x="6175219" y="6272100"/>
                  <a:pt x="6173924" y="6271820"/>
                </a:cubicBezTo>
                <a:cubicBezTo>
                  <a:pt x="6160808" y="6268812"/>
                  <a:pt x="6147692" y="6265664"/>
                  <a:pt x="6134576" y="6262236"/>
                </a:cubicBezTo>
                <a:cubicBezTo>
                  <a:pt x="6134252" y="6262166"/>
                  <a:pt x="6133847" y="6262026"/>
                  <a:pt x="6133442" y="6261957"/>
                </a:cubicBezTo>
                <a:cubicBezTo>
                  <a:pt x="6126236" y="6260137"/>
                  <a:pt x="6119031" y="6258038"/>
                  <a:pt x="6111825" y="6256010"/>
                </a:cubicBezTo>
                <a:cubicBezTo>
                  <a:pt x="6105510" y="6254261"/>
                  <a:pt x="6099194" y="6252582"/>
                  <a:pt x="6092880" y="6250764"/>
                </a:cubicBezTo>
                <a:cubicBezTo>
                  <a:pt x="6088022" y="6249294"/>
                  <a:pt x="6083164" y="6247755"/>
                  <a:pt x="6078306" y="6246286"/>
                </a:cubicBezTo>
                <a:cubicBezTo>
                  <a:pt x="6069642" y="6243627"/>
                  <a:pt x="6061060" y="6241109"/>
                  <a:pt x="6052398" y="6238311"/>
                </a:cubicBezTo>
                <a:cubicBezTo>
                  <a:pt x="6043977" y="6235582"/>
                  <a:pt x="6035476" y="6232714"/>
                  <a:pt x="6027056" y="6229846"/>
                </a:cubicBezTo>
                <a:cubicBezTo>
                  <a:pt x="6022036" y="6228167"/>
                  <a:pt x="6016935" y="6226558"/>
                  <a:pt x="6011916" y="6224809"/>
                </a:cubicBezTo>
                <a:cubicBezTo>
                  <a:pt x="6005844" y="6222781"/>
                  <a:pt x="5999852" y="6220542"/>
                  <a:pt x="5993780" y="6218373"/>
                </a:cubicBezTo>
                <a:cubicBezTo>
                  <a:pt x="5986332" y="6215716"/>
                  <a:pt x="5978882" y="6213127"/>
                  <a:pt x="5971434" y="6210398"/>
                </a:cubicBezTo>
                <a:cubicBezTo>
                  <a:pt x="5969490" y="6209699"/>
                  <a:pt x="5967466" y="6208929"/>
                  <a:pt x="5965523" y="6208160"/>
                </a:cubicBezTo>
                <a:cubicBezTo>
                  <a:pt x="5671058" y="6099167"/>
                  <a:pt x="5377645" y="5927424"/>
                  <a:pt x="5084314" y="5926934"/>
                </a:cubicBezTo>
                <a:cubicBezTo>
                  <a:pt x="5083908" y="5926934"/>
                  <a:pt x="5083585" y="5926934"/>
                  <a:pt x="5083181" y="5926934"/>
                </a:cubicBezTo>
                <a:cubicBezTo>
                  <a:pt x="4679980" y="5926934"/>
                  <a:pt x="4275358" y="6251331"/>
                  <a:pt x="3870446" y="6291880"/>
                </a:cubicBezTo>
                <a:lnTo>
                  <a:pt x="3789480" y="6296024"/>
                </a:lnTo>
                <a:lnTo>
                  <a:pt x="3789435" y="6296024"/>
                </a:lnTo>
                <a:lnTo>
                  <a:pt x="3787760" y="6295955"/>
                </a:lnTo>
                <a:cubicBezTo>
                  <a:pt x="3571100" y="6295465"/>
                  <a:pt x="3355980" y="6202073"/>
                  <a:pt x="3140050" y="6109381"/>
                </a:cubicBezTo>
                <a:cubicBezTo>
                  <a:pt x="2926791" y="6017807"/>
                  <a:pt x="2712723" y="5926934"/>
                  <a:pt x="2495740" y="5926934"/>
                </a:cubicBezTo>
                <a:cubicBezTo>
                  <a:pt x="2492501" y="5926934"/>
                  <a:pt x="2489263" y="5927145"/>
                  <a:pt x="2486024" y="5927214"/>
                </a:cubicBezTo>
                <a:lnTo>
                  <a:pt x="2486024" y="5927004"/>
                </a:lnTo>
                <a:lnTo>
                  <a:pt x="2405483" y="5931402"/>
                </a:lnTo>
                <a:cubicBezTo>
                  <a:pt x="2002878" y="5972981"/>
                  <a:pt x="1601713" y="6295037"/>
                  <a:pt x="1196919" y="6295955"/>
                </a:cubicBezTo>
                <a:lnTo>
                  <a:pt x="1195244" y="6296024"/>
                </a:lnTo>
                <a:lnTo>
                  <a:pt x="1195199" y="6296024"/>
                </a:lnTo>
                <a:lnTo>
                  <a:pt x="1114064" y="6291863"/>
                </a:lnTo>
                <a:cubicBezTo>
                  <a:pt x="1087012" y="6289152"/>
                  <a:pt x="1059970" y="6285181"/>
                  <a:pt x="1032968" y="6280144"/>
                </a:cubicBezTo>
                <a:cubicBezTo>
                  <a:pt x="1032968" y="6280144"/>
                  <a:pt x="1032887" y="6280144"/>
                  <a:pt x="1032887" y="6280144"/>
                </a:cubicBezTo>
                <a:cubicBezTo>
                  <a:pt x="1020661" y="6277836"/>
                  <a:pt x="1008436" y="6275318"/>
                  <a:pt x="996211" y="6272590"/>
                </a:cubicBezTo>
                <a:cubicBezTo>
                  <a:pt x="994915" y="6272310"/>
                  <a:pt x="993619" y="6272100"/>
                  <a:pt x="992324" y="6271820"/>
                </a:cubicBezTo>
                <a:cubicBezTo>
                  <a:pt x="979209" y="6268812"/>
                  <a:pt x="966092" y="6265664"/>
                  <a:pt x="952976" y="6262236"/>
                </a:cubicBezTo>
                <a:cubicBezTo>
                  <a:pt x="952652" y="6262166"/>
                  <a:pt x="952247" y="6262026"/>
                  <a:pt x="951842" y="6261957"/>
                </a:cubicBezTo>
                <a:cubicBezTo>
                  <a:pt x="944636" y="6260137"/>
                  <a:pt x="937431" y="6258038"/>
                  <a:pt x="930225" y="6256010"/>
                </a:cubicBezTo>
                <a:cubicBezTo>
                  <a:pt x="923910" y="6254261"/>
                  <a:pt x="917594" y="6252582"/>
                  <a:pt x="911280" y="6250764"/>
                </a:cubicBezTo>
                <a:cubicBezTo>
                  <a:pt x="906422" y="6249294"/>
                  <a:pt x="901564" y="6247755"/>
                  <a:pt x="896706" y="6246286"/>
                </a:cubicBezTo>
                <a:cubicBezTo>
                  <a:pt x="888042" y="6243627"/>
                  <a:pt x="879461" y="6241109"/>
                  <a:pt x="870798" y="6238311"/>
                </a:cubicBezTo>
                <a:cubicBezTo>
                  <a:pt x="862377" y="6235582"/>
                  <a:pt x="853876" y="6232714"/>
                  <a:pt x="845456" y="6229846"/>
                </a:cubicBezTo>
                <a:cubicBezTo>
                  <a:pt x="840436" y="6228167"/>
                  <a:pt x="835335" y="6226558"/>
                  <a:pt x="830316" y="6224809"/>
                </a:cubicBezTo>
                <a:cubicBezTo>
                  <a:pt x="824243" y="6222781"/>
                  <a:pt x="818252" y="6220542"/>
                  <a:pt x="812180" y="6218373"/>
                </a:cubicBezTo>
                <a:cubicBezTo>
                  <a:pt x="804732" y="6215716"/>
                  <a:pt x="797282" y="6213127"/>
                  <a:pt x="789834" y="6210398"/>
                </a:cubicBezTo>
                <a:cubicBezTo>
                  <a:pt x="787891" y="6209699"/>
                  <a:pt x="785867" y="6208929"/>
                  <a:pt x="783923" y="6208160"/>
                </a:cubicBezTo>
                <a:cubicBezTo>
                  <a:pt x="526266" y="6112791"/>
                  <a:pt x="269415" y="5969380"/>
                  <a:pt x="12719" y="5934688"/>
                </a:cubicBezTo>
                <a:lnTo>
                  <a:pt x="0" y="5933792"/>
                </a:lnTo>
                <a:close/>
              </a:path>
            </a:pathLst>
          </a:cu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>
            <a:lvl1pPr>
              <a:defRPr lang="nl-NL" sz="1600"/>
            </a:lvl1pPr>
          </a:lstStyle>
          <a:p>
            <a:pPr lvl="0"/>
            <a:endParaRPr lang="nl-NL"/>
          </a:p>
        </p:txBody>
      </p:sp>
      <p:sp>
        <p:nvSpPr>
          <p:cNvPr id="22" name="Tijdelijke aanduiding voor tekst 15">
            <a:extLst>
              <a:ext uri="{FF2B5EF4-FFF2-40B4-BE49-F238E27FC236}">
                <a16:creationId xmlns:a16="http://schemas.microsoft.com/office/drawing/2014/main" id="{281352BE-4131-4F77-8D91-8DCED3E2A4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18424" y="1628775"/>
            <a:ext cx="4270375" cy="3505200"/>
          </a:xfrm>
        </p:spPr>
        <p:txBody>
          <a:bodyPr lIns="72000" tIns="0" rIns="72000" bIns="0">
            <a:normAutofit/>
          </a:bodyPr>
          <a:lstStyle>
            <a:lvl1pPr marL="361950" indent="0">
              <a:buNone/>
              <a:defRPr kumimoji="0" lang="nl-NL" sz="4000" b="1" i="0" u="none" strike="noStrike" kern="1200" cap="none" spc="-98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arla"/>
                <a:ea typeface="+mn-ea"/>
                <a:cs typeface="Karla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89257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5133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36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ciet - afbeelding link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BE1891C9-0D95-45FE-AEF7-2D170627D0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7667624" cy="6296024"/>
          </a:xfrm>
          <a:custGeom>
            <a:avLst/>
            <a:gdLst>
              <a:gd name="connsiteX0" fmla="*/ 0 w 7667624"/>
              <a:gd name="connsiteY0" fmla="*/ 0 h 6296024"/>
              <a:gd name="connsiteX1" fmla="*/ 2486024 w 7667624"/>
              <a:gd name="connsiteY1" fmla="*/ 0 h 6296024"/>
              <a:gd name="connsiteX2" fmla="*/ 2486025 w 7667624"/>
              <a:gd name="connsiteY2" fmla="*/ 0 h 6296024"/>
              <a:gd name="connsiteX3" fmla="*/ 7667624 w 7667624"/>
              <a:gd name="connsiteY3" fmla="*/ 0 h 6296024"/>
              <a:gd name="connsiteX4" fmla="*/ 7667624 w 7667624"/>
              <a:gd name="connsiteY4" fmla="*/ 5927004 h 6296024"/>
              <a:gd name="connsiteX5" fmla="*/ 7587083 w 7667624"/>
              <a:gd name="connsiteY5" fmla="*/ 5931402 h 6296024"/>
              <a:gd name="connsiteX6" fmla="*/ 6378519 w 7667624"/>
              <a:gd name="connsiteY6" fmla="*/ 6295955 h 6296024"/>
              <a:gd name="connsiteX7" fmla="*/ 6376844 w 7667624"/>
              <a:gd name="connsiteY7" fmla="*/ 6296024 h 6296024"/>
              <a:gd name="connsiteX8" fmla="*/ 6376799 w 7667624"/>
              <a:gd name="connsiteY8" fmla="*/ 6296024 h 6296024"/>
              <a:gd name="connsiteX9" fmla="*/ 6295664 w 7667624"/>
              <a:gd name="connsiteY9" fmla="*/ 6291863 h 6296024"/>
              <a:gd name="connsiteX10" fmla="*/ 6214568 w 7667624"/>
              <a:gd name="connsiteY10" fmla="*/ 6280144 h 6296024"/>
              <a:gd name="connsiteX11" fmla="*/ 6214487 w 7667624"/>
              <a:gd name="connsiteY11" fmla="*/ 6280144 h 6296024"/>
              <a:gd name="connsiteX12" fmla="*/ 6177811 w 7667624"/>
              <a:gd name="connsiteY12" fmla="*/ 6272590 h 6296024"/>
              <a:gd name="connsiteX13" fmla="*/ 6173924 w 7667624"/>
              <a:gd name="connsiteY13" fmla="*/ 6271820 h 6296024"/>
              <a:gd name="connsiteX14" fmla="*/ 6134576 w 7667624"/>
              <a:gd name="connsiteY14" fmla="*/ 6262236 h 6296024"/>
              <a:gd name="connsiteX15" fmla="*/ 6133442 w 7667624"/>
              <a:gd name="connsiteY15" fmla="*/ 6261957 h 6296024"/>
              <a:gd name="connsiteX16" fmla="*/ 6111825 w 7667624"/>
              <a:gd name="connsiteY16" fmla="*/ 6256010 h 6296024"/>
              <a:gd name="connsiteX17" fmla="*/ 6092880 w 7667624"/>
              <a:gd name="connsiteY17" fmla="*/ 6250764 h 6296024"/>
              <a:gd name="connsiteX18" fmla="*/ 6078306 w 7667624"/>
              <a:gd name="connsiteY18" fmla="*/ 6246286 h 6296024"/>
              <a:gd name="connsiteX19" fmla="*/ 6052398 w 7667624"/>
              <a:gd name="connsiteY19" fmla="*/ 6238311 h 6296024"/>
              <a:gd name="connsiteX20" fmla="*/ 6027056 w 7667624"/>
              <a:gd name="connsiteY20" fmla="*/ 6229846 h 6296024"/>
              <a:gd name="connsiteX21" fmla="*/ 6011916 w 7667624"/>
              <a:gd name="connsiteY21" fmla="*/ 6224809 h 6296024"/>
              <a:gd name="connsiteX22" fmla="*/ 5993780 w 7667624"/>
              <a:gd name="connsiteY22" fmla="*/ 6218373 h 6296024"/>
              <a:gd name="connsiteX23" fmla="*/ 5971434 w 7667624"/>
              <a:gd name="connsiteY23" fmla="*/ 6210398 h 6296024"/>
              <a:gd name="connsiteX24" fmla="*/ 5965523 w 7667624"/>
              <a:gd name="connsiteY24" fmla="*/ 6208160 h 6296024"/>
              <a:gd name="connsiteX25" fmla="*/ 5084314 w 7667624"/>
              <a:gd name="connsiteY25" fmla="*/ 5926934 h 6296024"/>
              <a:gd name="connsiteX26" fmla="*/ 5083181 w 7667624"/>
              <a:gd name="connsiteY26" fmla="*/ 5926934 h 6296024"/>
              <a:gd name="connsiteX27" fmla="*/ 3870446 w 7667624"/>
              <a:gd name="connsiteY27" fmla="*/ 6291880 h 6296024"/>
              <a:gd name="connsiteX28" fmla="*/ 3789480 w 7667624"/>
              <a:gd name="connsiteY28" fmla="*/ 6296024 h 6296024"/>
              <a:gd name="connsiteX29" fmla="*/ 3789435 w 7667624"/>
              <a:gd name="connsiteY29" fmla="*/ 6296024 h 6296024"/>
              <a:gd name="connsiteX30" fmla="*/ 3787760 w 7667624"/>
              <a:gd name="connsiteY30" fmla="*/ 6295955 h 6296024"/>
              <a:gd name="connsiteX31" fmla="*/ 3140050 w 7667624"/>
              <a:gd name="connsiteY31" fmla="*/ 6109381 h 6296024"/>
              <a:gd name="connsiteX32" fmla="*/ 2495740 w 7667624"/>
              <a:gd name="connsiteY32" fmla="*/ 5926934 h 6296024"/>
              <a:gd name="connsiteX33" fmla="*/ 2486024 w 7667624"/>
              <a:gd name="connsiteY33" fmla="*/ 5927214 h 6296024"/>
              <a:gd name="connsiteX34" fmla="*/ 2486024 w 7667624"/>
              <a:gd name="connsiteY34" fmla="*/ 5927004 h 6296024"/>
              <a:gd name="connsiteX35" fmla="*/ 2405483 w 7667624"/>
              <a:gd name="connsiteY35" fmla="*/ 5931402 h 6296024"/>
              <a:gd name="connsiteX36" fmla="*/ 1196919 w 7667624"/>
              <a:gd name="connsiteY36" fmla="*/ 6295955 h 6296024"/>
              <a:gd name="connsiteX37" fmla="*/ 1195244 w 7667624"/>
              <a:gd name="connsiteY37" fmla="*/ 6296024 h 6296024"/>
              <a:gd name="connsiteX38" fmla="*/ 1195199 w 7667624"/>
              <a:gd name="connsiteY38" fmla="*/ 6296024 h 6296024"/>
              <a:gd name="connsiteX39" fmla="*/ 1114064 w 7667624"/>
              <a:gd name="connsiteY39" fmla="*/ 6291863 h 6296024"/>
              <a:gd name="connsiteX40" fmla="*/ 1032968 w 7667624"/>
              <a:gd name="connsiteY40" fmla="*/ 6280144 h 6296024"/>
              <a:gd name="connsiteX41" fmla="*/ 1032887 w 7667624"/>
              <a:gd name="connsiteY41" fmla="*/ 6280144 h 6296024"/>
              <a:gd name="connsiteX42" fmla="*/ 996211 w 7667624"/>
              <a:gd name="connsiteY42" fmla="*/ 6272590 h 6296024"/>
              <a:gd name="connsiteX43" fmla="*/ 992324 w 7667624"/>
              <a:gd name="connsiteY43" fmla="*/ 6271820 h 6296024"/>
              <a:gd name="connsiteX44" fmla="*/ 952976 w 7667624"/>
              <a:gd name="connsiteY44" fmla="*/ 6262236 h 6296024"/>
              <a:gd name="connsiteX45" fmla="*/ 951842 w 7667624"/>
              <a:gd name="connsiteY45" fmla="*/ 6261957 h 6296024"/>
              <a:gd name="connsiteX46" fmla="*/ 930225 w 7667624"/>
              <a:gd name="connsiteY46" fmla="*/ 6256010 h 6296024"/>
              <a:gd name="connsiteX47" fmla="*/ 911280 w 7667624"/>
              <a:gd name="connsiteY47" fmla="*/ 6250764 h 6296024"/>
              <a:gd name="connsiteX48" fmla="*/ 896706 w 7667624"/>
              <a:gd name="connsiteY48" fmla="*/ 6246286 h 6296024"/>
              <a:gd name="connsiteX49" fmla="*/ 870798 w 7667624"/>
              <a:gd name="connsiteY49" fmla="*/ 6238311 h 6296024"/>
              <a:gd name="connsiteX50" fmla="*/ 845456 w 7667624"/>
              <a:gd name="connsiteY50" fmla="*/ 6229846 h 6296024"/>
              <a:gd name="connsiteX51" fmla="*/ 830316 w 7667624"/>
              <a:gd name="connsiteY51" fmla="*/ 6224809 h 6296024"/>
              <a:gd name="connsiteX52" fmla="*/ 812180 w 7667624"/>
              <a:gd name="connsiteY52" fmla="*/ 6218373 h 6296024"/>
              <a:gd name="connsiteX53" fmla="*/ 789834 w 7667624"/>
              <a:gd name="connsiteY53" fmla="*/ 6210398 h 6296024"/>
              <a:gd name="connsiteX54" fmla="*/ 783923 w 7667624"/>
              <a:gd name="connsiteY54" fmla="*/ 6208160 h 6296024"/>
              <a:gd name="connsiteX55" fmla="*/ 12719 w 7667624"/>
              <a:gd name="connsiteY55" fmla="*/ 5934688 h 6296024"/>
              <a:gd name="connsiteX56" fmla="*/ 0 w 7667624"/>
              <a:gd name="connsiteY56" fmla="*/ 5933792 h 6296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667624" h="6296024">
                <a:moveTo>
                  <a:pt x="0" y="0"/>
                </a:moveTo>
                <a:lnTo>
                  <a:pt x="2486024" y="0"/>
                </a:lnTo>
                <a:lnTo>
                  <a:pt x="2486025" y="0"/>
                </a:lnTo>
                <a:lnTo>
                  <a:pt x="7667624" y="0"/>
                </a:lnTo>
                <a:lnTo>
                  <a:pt x="7667624" y="5927004"/>
                </a:lnTo>
                <a:lnTo>
                  <a:pt x="7587083" y="5931402"/>
                </a:lnTo>
                <a:cubicBezTo>
                  <a:pt x="7184478" y="5972981"/>
                  <a:pt x="6783314" y="6295037"/>
                  <a:pt x="6378519" y="6295955"/>
                </a:cubicBezTo>
                <a:lnTo>
                  <a:pt x="6376844" y="6296024"/>
                </a:lnTo>
                <a:lnTo>
                  <a:pt x="6376799" y="6296024"/>
                </a:lnTo>
                <a:lnTo>
                  <a:pt x="6295664" y="6291863"/>
                </a:lnTo>
                <a:cubicBezTo>
                  <a:pt x="6268612" y="6289152"/>
                  <a:pt x="6241570" y="6285181"/>
                  <a:pt x="6214568" y="6280144"/>
                </a:cubicBezTo>
                <a:cubicBezTo>
                  <a:pt x="6214568" y="6280144"/>
                  <a:pt x="6214487" y="6280144"/>
                  <a:pt x="6214487" y="6280144"/>
                </a:cubicBezTo>
                <a:cubicBezTo>
                  <a:pt x="6202262" y="6277836"/>
                  <a:pt x="6190036" y="6275318"/>
                  <a:pt x="6177811" y="6272590"/>
                </a:cubicBezTo>
                <a:cubicBezTo>
                  <a:pt x="6176516" y="6272310"/>
                  <a:pt x="6175219" y="6272100"/>
                  <a:pt x="6173924" y="6271820"/>
                </a:cubicBezTo>
                <a:cubicBezTo>
                  <a:pt x="6160808" y="6268812"/>
                  <a:pt x="6147692" y="6265664"/>
                  <a:pt x="6134576" y="6262236"/>
                </a:cubicBezTo>
                <a:cubicBezTo>
                  <a:pt x="6134252" y="6262166"/>
                  <a:pt x="6133847" y="6262026"/>
                  <a:pt x="6133442" y="6261957"/>
                </a:cubicBezTo>
                <a:cubicBezTo>
                  <a:pt x="6126236" y="6260137"/>
                  <a:pt x="6119031" y="6258038"/>
                  <a:pt x="6111825" y="6256010"/>
                </a:cubicBezTo>
                <a:cubicBezTo>
                  <a:pt x="6105510" y="6254261"/>
                  <a:pt x="6099194" y="6252582"/>
                  <a:pt x="6092880" y="6250764"/>
                </a:cubicBezTo>
                <a:cubicBezTo>
                  <a:pt x="6088022" y="6249294"/>
                  <a:pt x="6083164" y="6247755"/>
                  <a:pt x="6078306" y="6246286"/>
                </a:cubicBezTo>
                <a:cubicBezTo>
                  <a:pt x="6069642" y="6243627"/>
                  <a:pt x="6061060" y="6241109"/>
                  <a:pt x="6052398" y="6238311"/>
                </a:cubicBezTo>
                <a:cubicBezTo>
                  <a:pt x="6043977" y="6235582"/>
                  <a:pt x="6035476" y="6232714"/>
                  <a:pt x="6027056" y="6229846"/>
                </a:cubicBezTo>
                <a:cubicBezTo>
                  <a:pt x="6022036" y="6228167"/>
                  <a:pt x="6016935" y="6226558"/>
                  <a:pt x="6011916" y="6224809"/>
                </a:cubicBezTo>
                <a:cubicBezTo>
                  <a:pt x="6005844" y="6222781"/>
                  <a:pt x="5999852" y="6220542"/>
                  <a:pt x="5993780" y="6218373"/>
                </a:cubicBezTo>
                <a:cubicBezTo>
                  <a:pt x="5986332" y="6215716"/>
                  <a:pt x="5978882" y="6213127"/>
                  <a:pt x="5971434" y="6210398"/>
                </a:cubicBezTo>
                <a:cubicBezTo>
                  <a:pt x="5969490" y="6209699"/>
                  <a:pt x="5967466" y="6208929"/>
                  <a:pt x="5965523" y="6208160"/>
                </a:cubicBezTo>
                <a:cubicBezTo>
                  <a:pt x="5671058" y="6099167"/>
                  <a:pt x="5377645" y="5927424"/>
                  <a:pt x="5084314" y="5926934"/>
                </a:cubicBezTo>
                <a:cubicBezTo>
                  <a:pt x="5083908" y="5926934"/>
                  <a:pt x="5083585" y="5926934"/>
                  <a:pt x="5083181" y="5926934"/>
                </a:cubicBezTo>
                <a:cubicBezTo>
                  <a:pt x="4679980" y="5926934"/>
                  <a:pt x="4275358" y="6251331"/>
                  <a:pt x="3870446" y="6291880"/>
                </a:cubicBezTo>
                <a:lnTo>
                  <a:pt x="3789480" y="6296024"/>
                </a:lnTo>
                <a:lnTo>
                  <a:pt x="3789435" y="6296024"/>
                </a:lnTo>
                <a:lnTo>
                  <a:pt x="3787760" y="6295955"/>
                </a:lnTo>
                <a:cubicBezTo>
                  <a:pt x="3571100" y="6295465"/>
                  <a:pt x="3355980" y="6202073"/>
                  <a:pt x="3140050" y="6109381"/>
                </a:cubicBezTo>
                <a:cubicBezTo>
                  <a:pt x="2926791" y="6017807"/>
                  <a:pt x="2712723" y="5926934"/>
                  <a:pt x="2495740" y="5926934"/>
                </a:cubicBezTo>
                <a:cubicBezTo>
                  <a:pt x="2492501" y="5926934"/>
                  <a:pt x="2489263" y="5927145"/>
                  <a:pt x="2486024" y="5927214"/>
                </a:cubicBezTo>
                <a:lnTo>
                  <a:pt x="2486024" y="5927004"/>
                </a:lnTo>
                <a:lnTo>
                  <a:pt x="2405483" y="5931402"/>
                </a:lnTo>
                <a:cubicBezTo>
                  <a:pt x="2002878" y="5972981"/>
                  <a:pt x="1601713" y="6295037"/>
                  <a:pt x="1196919" y="6295955"/>
                </a:cubicBezTo>
                <a:lnTo>
                  <a:pt x="1195244" y="6296024"/>
                </a:lnTo>
                <a:lnTo>
                  <a:pt x="1195199" y="6296024"/>
                </a:lnTo>
                <a:lnTo>
                  <a:pt x="1114064" y="6291863"/>
                </a:lnTo>
                <a:cubicBezTo>
                  <a:pt x="1087012" y="6289152"/>
                  <a:pt x="1059970" y="6285181"/>
                  <a:pt x="1032968" y="6280144"/>
                </a:cubicBezTo>
                <a:cubicBezTo>
                  <a:pt x="1032968" y="6280144"/>
                  <a:pt x="1032887" y="6280144"/>
                  <a:pt x="1032887" y="6280144"/>
                </a:cubicBezTo>
                <a:cubicBezTo>
                  <a:pt x="1020661" y="6277836"/>
                  <a:pt x="1008436" y="6275318"/>
                  <a:pt x="996211" y="6272590"/>
                </a:cubicBezTo>
                <a:cubicBezTo>
                  <a:pt x="994915" y="6272310"/>
                  <a:pt x="993619" y="6272100"/>
                  <a:pt x="992324" y="6271820"/>
                </a:cubicBezTo>
                <a:cubicBezTo>
                  <a:pt x="979209" y="6268812"/>
                  <a:pt x="966092" y="6265664"/>
                  <a:pt x="952976" y="6262236"/>
                </a:cubicBezTo>
                <a:cubicBezTo>
                  <a:pt x="952652" y="6262166"/>
                  <a:pt x="952247" y="6262026"/>
                  <a:pt x="951842" y="6261957"/>
                </a:cubicBezTo>
                <a:cubicBezTo>
                  <a:pt x="944636" y="6260137"/>
                  <a:pt x="937431" y="6258038"/>
                  <a:pt x="930225" y="6256010"/>
                </a:cubicBezTo>
                <a:cubicBezTo>
                  <a:pt x="923910" y="6254261"/>
                  <a:pt x="917594" y="6252582"/>
                  <a:pt x="911280" y="6250764"/>
                </a:cubicBezTo>
                <a:cubicBezTo>
                  <a:pt x="906422" y="6249294"/>
                  <a:pt x="901564" y="6247755"/>
                  <a:pt x="896706" y="6246286"/>
                </a:cubicBezTo>
                <a:cubicBezTo>
                  <a:pt x="888042" y="6243627"/>
                  <a:pt x="879461" y="6241109"/>
                  <a:pt x="870798" y="6238311"/>
                </a:cubicBezTo>
                <a:cubicBezTo>
                  <a:pt x="862377" y="6235582"/>
                  <a:pt x="853876" y="6232714"/>
                  <a:pt x="845456" y="6229846"/>
                </a:cubicBezTo>
                <a:cubicBezTo>
                  <a:pt x="840436" y="6228167"/>
                  <a:pt x="835335" y="6226558"/>
                  <a:pt x="830316" y="6224809"/>
                </a:cubicBezTo>
                <a:cubicBezTo>
                  <a:pt x="824243" y="6222781"/>
                  <a:pt x="818252" y="6220542"/>
                  <a:pt x="812180" y="6218373"/>
                </a:cubicBezTo>
                <a:cubicBezTo>
                  <a:pt x="804732" y="6215716"/>
                  <a:pt x="797282" y="6213127"/>
                  <a:pt x="789834" y="6210398"/>
                </a:cubicBezTo>
                <a:cubicBezTo>
                  <a:pt x="787891" y="6209699"/>
                  <a:pt x="785867" y="6208929"/>
                  <a:pt x="783923" y="6208160"/>
                </a:cubicBezTo>
                <a:cubicBezTo>
                  <a:pt x="526266" y="6112791"/>
                  <a:pt x="269415" y="5969380"/>
                  <a:pt x="12719" y="5934688"/>
                </a:cubicBezTo>
                <a:lnTo>
                  <a:pt x="0" y="5933792"/>
                </a:lnTo>
                <a:close/>
              </a:path>
            </a:pathLst>
          </a:cu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>
            <a:lvl1pPr>
              <a:defRPr lang="nl-NL" sz="1600"/>
            </a:lvl1pPr>
          </a:lstStyle>
          <a:p>
            <a:pPr lvl="0"/>
            <a:endParaRPr lang="nl-NL"/>
          </a:p>
        </p:txBody>
      </p:sp>
      <p:sp>
        <p:nvSpPr>
          <p:cNvPr id="22" name="Tijdelijke aanduiding voor tekst 15">
            <a:extLst>
              <a:ext uri="{FF2B5EF4-FFF2-40B4-BE49-F238E27FC236}">
                <a16:creationId xmlns:a16="http://schemas.microsoft.com/office/drawing/2014/main" id="{281352BE-4131-4F77-8D91-8DCED3E2A4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18424" y="1628775"/>
            <a:ext cx="4270375" cy="3505200"/>
          </a:xfrm>
        </p:spPr>
        <p:txBody>
          <a:bodyPr lIns="72000" tIns="0" rIns="72000" bIns="0">
            <a:normAutofit/>
          </a:bodyPr>
          <a:lstStyle>
            <a:lvl1pPr marL="361950" indent="0">
              <a:buNone/>
              <a:defRPr kumimoji="0" lang="nl-NL" sz="4000" b="1" i="0" u="none" strike="noStrike" kern="1200" cap="none" spc="-98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arla"/>
                <a:ea typeface="+mn-ea"/>
                <a:cs typeface="Karla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39796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5133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36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ht beige - afbeelding link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BE1891C9-0D95-45FE-AEF7-2D170627D0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7667624" cy="6296024"/>
          </a:xfrm>
          <a:custGeom>
            <a:avLst/>
            <a:gdLst>
              <a:gd name="connsiteX0" fmla="*/ 0 w 7667624"/>
              <a:gd name="connsiteY0" fmla="*/ 0 h 6296024"/>
              <a:gd name="connsiteX1" fmla="*/ 2486024 w 7667624"/>
              <a:gd name="connsiteY1" fmla="*/ 0 h 6296024"/>
              <a:gd name="connsiteX2" fmla="*/ 2486025 w 7667624"/>
              <a:gd name="connsiteY2" fmla="*/ 0 h 6296024"/>
              <a:gd name="connsiteX3" fmla="*/ 7667624 w 7667624"/>
              <a:gd name="connsiteY3" fmla="*/ 0 h 6296024"/>
              <a:gd name="connsiteX4" fmla="*/ 7667624 w 7667624"/>
              <a:gd name="connsiteY4" fmla="*/ 5927004 h 6296024"/>
              <a:gd name="connsiteX5" fmla="*/ 7587083 w 7667624"/>
              <a:gd name="connsiteY5" fmla="*/ 5931402 h 6296024"/>
              <a:gd name="connsiteX6" fmla="*/ 6378519 w 7667624"/>
              <a:gd name="connsiteY6" fmla="*/ 6295955 h 6296024"/>
              <a:gd name="connsiteX7" fmla="*/ 6376844 w 7667624"/>
              <a:gd name="connsiteY7" fmla="*/ 6296024 h 6296024"/>
              <a:gd name="connsiteX8" fmla="*/ 6376799 w 7667624"/>
              <a:gd name="connsiteY8" fmla="*/ 6296024 h 6296024"/>
              <a:gd name="connsiteX9" fmla="*/ 6295664 w 7667624"/>
              <a:gd name="connsiteY9" fmla="*/ 6291863 h 6296024"/>
              <a:gd name="connsiteX10" fmla="*/ 6214568 w 7667624"/>
              <a:gd name="connsiteY10" fmla="*/ 6280144 h 6296024"/>
              <a:gd name="connsiteX11" fmla="*/ 6214487 w 7667624"/>
              <a:gd name="connsiteY11" fmla="*/ 6280144 h 6296024"/>
              <a:gd name="connsiteX12" fmla="*/ 6177811 w 7667624"/>
              <a:gd name="connsiteY12" fmla="*/ 6272590 h 6296024"/>
              <a:gd name="connsiteX13" fmla="*/ 6173924 w 7667624"/>
              <a:gd name="connsiteY13" fmla="*/ 6271820 h 6296024"/>
              <a:gd name="connsiteX14" fmla="*/ 6134576 w 7667624"/>
              <a:gd name="connsiteY14" fmla="*/ 6262236 h 6296024"/>
              <a:gd name="connsiteX15" fmla="*/ 6133442 w 7667624"/>
              <a:gd name="connsiteY15" fmla="*/ 6261957 h 6296024"/>
              <a:gd name="connsiteX16" fmla="*/ 6111825 w 7667624"/>
              <a:gd name="connsiteY16" fmla="*/ 6256010 h 6296024"/>
              <a:gd name="connsiteX17" fmla="*/ 6092880 w 7667624"/>
              <a:gd name="connsiteY17" fmla="*/ 6250764 h 6296024"/>
              <a:gd name="connsiteX18" fmla="*/ 6078306 w 7667624"/>
              <a:gd name="connsiteY18" fmla="*/ 6246286 h 6296024"/>
              <a:gd name="connsiteX19" fmla="*/ 6052398 w 7667624"/>
              <a:gd name="connsiteY19" fmla="*/ 6238311 h 6296024"/>
              <a:gd name="connsiteX20" fmla="*/ 6027056 w 7667624"/>
              <a:gd name="connsiteY20" fmla="*/ 6229846 h 6296024"/>
              <a:gd name="connsiteX21" fmla="*/ 6011916 w 7667624"/>
              <a:gd name="connsiteY21" fmla="*/ 6224809 h 6296024"/>
              <a:gd name="connsiteX22" fmla="*/ 5993780 w 7667624"/>
              <a:gd name="connsiteY22" fmla="*/ 6218373 h 6296024"/>
              <a:gd name="connsiteX23" fmla="*/ 5971434 w 7667624"/>
              <a:gd name="connsiteY23" fmla="*/ 6210398 h 6296024"/>
              <a:gd name="connsiteX24" fmla="*/ 5965523 w 7667624"/>
              <a:gd name="connsiteY24" fmla="*/ 6208160 h 6296024"/>
              <a:gd name="connsiteX25" fmla="*/ 5084314 w 7667624"/>
              <a:gd name="connsiteY25" fmla="*/ 5926934 h 6296024"/>
              <a:gd name="connsiteX26" fmla="*/ 5083181 w 7667624"/>
              <a:gd name="connsiteY26" fmla="*/ 5926934 h 6296024"/>
              <a:gd name="connsiteX27" fmla="*/ 3870446 w 7667624"/>
              <a:gd name="connsiteY27" fmla="*/ 6291880 h 6296024"/>
              <a:gd name="connsiteX28" fmla="*/ 3789480 w 7667624"/>
              <a:gd name="connsiteY28" fmla="*/ 6296024 h 6296024"/>
              <a:gd name="connsiteX29" fmla="*/ 3789435 w 7667624"/>
              <a:gd name="connsiteY29" fmla="*/ 6296024 h 6296024"/>
              <a:gd name="connsiteX30" fmla="*/ 3787760 w 7667624"/>
              <a:gd name="connsiteY30" fmla="*/ 6295955 h 6296024"/>
              <a:gd name="connsiteX31" fmla="*/ 3140050 w 7667624"/>
              <a:gd name="connsiteY31" fmla="*/ 6109381 h 6296024"/>
              <a:gd name="connsiteX32" fmla="*/ 2495740 w 7667624"/>
              <a:gd name="connsiteY32" fmla="*/ 5926934 h 6296024"/>
              <a:gd name="connsiteX33" fmla="*/ 2486024 w 7667624"/>
              <a:gd name="connsiteY33" fmla="*/ 5927214 h 6296024"/>
              <a:gd name="connsiteX34" fmla="*/ 2486024 w 7667624"/>
              <a:gd name="connsiteY34" fmla="*/ 5927004 h 6296024"/>
              <a:gd name="connsiteX35" fmla="*/ 2405483 w 7667624"/>
              <a:gd name="connsiteY35" fmla="*/ 5931402 h 6296024"/>
              <a:gd name="connsiteX36" fmla="*/ 1196919 w 7667624"/>
              <a:gd name="connsiteY36" fmla="*/ 6295955 h 6296024"/>
              <a:gd name="connsiteX37" fmla="*/ 1195244 w 7667624"/>
              <a:gd name="connsiteY37" fmla="*/ 6296024 h 6296024"/>
              <a:gd name="connsiteX38" fmla="*/ 1195199 w 7667624"/>
              <a:gd name="connsiteY38" fmla="*/ 6296024 h 6296024"/>
              <a:gd name="connsiteX39" fmla="*/ 1114064 w 7667624"/>
              <a:gd name="connsiteY39" fmla="*/ 6291863 h 6296024"/>
              <a:gd name="connsiteX40" fmla="*/ 1032968 w 7667624"/>
              <a:gd name="connsiteY40" fmla="*/ 6280144 h 6296024"/>
              <a:gd name="connsiteX41" fmla="*/ 1032887 w 7667624"/>
              <a:gd name="connsiteY41" fmla="*/ 6280144 h 6296024"/>
              <a:gd name="connsiteX42" fmla="*/ 996211 w 7667624"/>
              <a:gd name="connsiteY42" fmla="*/ 6272590 h 6296024"/>
              <a:gd name="connsiteX43" fmla="*/ 992324 w 7667624"/>
              <a:gd name="connsiteY43" fmla="*/ 6271820 h 6296024"/>
              <a:gd name="connsiteX44" fmla="*/ 952976 w 7667624"/>
              <a:gd name="connsiteY44" fmla="*/ 6262236 h 6296024"/>
              <a:gd name="connsiteX45" fmla="*/ 951842 w 7667624"/>
              <a:gd name="connsiteY45" fmla="*/ 6261957 h 6296024"/>
              <a:gd name="connsiteX46" fmla="*/ 930225 w 7667624"/>
              <a:gd name="connsiteY46" fmla="*/ 6256010 h 6296024"/>
              <a:gd name="connsiteX47" fmla="*/ 911280 w 7667624"/>
              <a:gd name="connsiteY47" fmla="*/ 6250764 h 6296024"/>
              <a:gd name="connsiteX48" fmla="*/ 896706 w 7667624"/>
              <a:gd name="connsiteY48" fmla="*/ 6246286 h 6296024"/>
              <a:gd name="connsiteX49" fmla="*/ 870798 w 7667624"/>
              <a:gd name="connsiteY49" fmla="*/ 6238311 h 6296024"/>
              <a:gd name="connsiteX50" fmla="*/ 845456 w 7667624"/>
              <a:gd name="connsiteY50" fmla="*/ 6229846 h 6296024"/>
              <a:gd name="connsiteX51" fmla="*/ 830316 w 7667624"/>
              <a:gd name="connsiteY51" fmla="*/ 6224809 h 6296024"/>
              <a:gd name="connsiteX52" fmla="*/ 812180 w 7667624"/>
              <a:gd name="connsiteY52" fmla="*/ 6218373 h 6296024"/>
              <a:gd name="connsiteX53" fmla="*/ 789834 w 7667624"/>
              <a:gd name="connsiteY53" fmla="*/ 6210398 h 6296024"/>
              <a:gd name="connsiteX54" fmla="*/ 783923 w 7667624"/>
              <a:gd name="connsiteY54" fmla="*/ 6208160 h 6296024"/>
              <a:gd name="connsiteX55" fmla="*/ 12719 w 7667624"/>
              <a:gd name="connsiteY55" fmla="*/ 5934688 h 6296024"/>
              <a:gd name="connsiteX56" fmla="*/ 0 w 7667624"/>
              <a:gd name="connsiteY56" fmla="*/ 5933792 h 6296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667624" h="6296024">
                <a:moveTo>
                  <a:pt x="0" y="0"/>
                </a:moveTo>
                <a:lnTo>
                  <a:pt x="2486024" y="0"/>
                </a:lnTo>
                <a:lnTo>
                  <a:pt x="2486025" y="0"/>
                </a:lnTo>
                <a:lnTo>
                  <a:pt x="7667624" y="0"/>
                </a:lnTo>
                <a:lnTo>
                  <a:pt x="7667624" y="5927004"/>
                </a:lnTo>
                <a:lnTo>
                  <a:pt x="7587083" y="5931402"/>
                </a:lnTo>
                <a:cubicBezTo>
                  <a:pt x="7184478" y="5972981"/>
                  <a:pt x="6783314" y="6295037"/>
                  <a:pt x="6378519" y="6295955"/>
                </a:cubicBezTo>
                <a:lnTo>
                  <a:pt x="6376844" y="6296024"/>
                </a:lnTo>
                <a:lnTo>
                  <a:pt x="6376799" y="6296024"/>
                </a:lnTo>
                <a:lnTo>
                  <a:pt x="6295664" y="6291863"/>
                </a:lnTo>
                <a:cubicBezTo>
                  <a:pt x="6268612" y="6289152"/>
                  <a:pt x="6241570" y="6285181"/>
                  <a:pt x="6214568" y="6280144"/>
                </a:cubicBezTo>
                <a:cubicBezTo>
                  <a:pt x="6214568" y="6280144"/>
                  <a:pt x="6214487" y="6280144"/>
                  <a:pt x="6214487" y="6280144"/>
                </a:cubicBezTo>
                <a:cubicBezTo>
                  <a:pt x="6202262" y="6277836"/>
                  <a:pt x="6190036" y="6275318"/>
                  <a:pt x="6177811" y="6272590"/>
                </a:cubicBezTo>
                <a:cubicBezTo>
                  <a:pt x="6176516" y="6272310"/>
                  <a:pt x="6175219" y="6272100"/>
                  <a:pt x="6173924" y="6271820"/>
                </a:cubicBezTo>
                <a:cubicBezTo>
                  <a:pt x="6160808" y="6268812"/>
                  <a:pt x="6147692" y="6265664"/>
                  <a:pt x="6134576" y="6262236"/>
                </a:cubicBezTo>
                <a:cubicBezTo>
                  <a:pt x="6134252" y="6262166"/>
                  <a:pt x="6133847" y="6262026"/>
                  <a:pt x="6133442" y="6261957"/>
                </a:cubicBezTo>
                <a:cubicBezTo>
                  <a:pt x="6126236" y="6260137"/>
                  <a:pt x="6119031" y="6258038"/>
                  <a:pt x="6111825" y="6256010"/>
                </a:cubicBezTo>
                <a:cubicBezTo>
                  <a:pt x="6105510" y="6254261"/>
                  <a:pt x="6099194" y="6252582"/>
                  <a:pt x="6092880" y="6250764"/>
                </a:cubicBezTo>
                <a:cubicBezTo>
                  <a:pt x="6088022" y="6249294"/>
                  <a:pt x="6083164" y="6247755"/>
                  <a:pt x="6078306" y="6246286"/>
                </a:cubicBezTo>
                <a:cubicBezTo>
                  <a:pt x="6069642" y="6243627"/>
                  <a:pt x="6061060" y="6241109"/>
                  <a:pt x="6052398" y="6238311"/>
                </a:cubicBezTo>
                <a:cubicBezTo>
                  <a:pt x="6043977" y="6235582"/>
                  <a:pt x="6035476" y="6232714"/>
                  <a:pt x="6027056" y="6229846"/>
                </a:cubicBezTo>
                <a:cubicBezTo>
                  <a:pt x="6022036" y="6228167"/>
                  <a:pt x="6016935" y="6226558"/>
                  <a:pt x="6011916" y="6224809"/>
                </a:cubicBezTo>
                <a:cubicBezTo>
                  <a:pt x="6005844" y="6222781"/>
                  <a:pt x="5999852" y="6220542"/>
                  <a:pt x="5993780" y="6218373"/>
                </a:cubicBezTo>
                <a:cubicBezTo>
                  <a:pt x="5986332" y="6215716"/>
                  <a:pt x="5978882" y="6213127"/>
                  <a:pt x="5971434" y="6210398"/>
                </a:cubicBezTo>
                <a:cubicBezTo>
                  <a:pt x="5969490" y="6209699"/>
                  <a:pt x="5967466" y="6208929"/>
                  <a:pt x="5965523" y="6208160"/>
                </a:cubicBezTo>
                <a:cubicBezTo>
                  <a:pt x="5671058" y="6099167"/>
                  <a:pt x="5377645" y="5927424"/>
                  <a:pt x="5084314" y="5926934"/>
                </a:cubicBezTo>
                <a:cubicBezTo>
                  <a:pt x="5083908" y="5926934"/>
                  <a:pt x="5083585" y="5926934"/>
                  <a:pt x="5083181" y="5926934"/>
                </a:cubicBezTo>
                <a:cubicBezTo>
                  <a:pt x="4679980" y="5926934"/>
                  <a:pt x="4275358" y="6251331"/>
                  <a:pt x="3870446" y="6291880"/>
                </a:cubicBezTo>
                <a:lnTo>
                  <a:pt x="3789480" y="6296024"/>
                </a:lnTo>
                <a:lnTo>
                  <a:pt x="3789435" y="6296024"/>
                </a:lnTo>
                <a:lnTo>
                  <a:pt x="3787760" y="6295955"/>
                </a:lnTo>
                <a:cubicBezTo>
                  <a:pt x="3571100" y="6295465"/>
                  <a:pt x="3355980" y="6202073"/>
                  <a:pt x="3140050" y="6109381"/>
                </a:cubicBezTo>
                <a:cubicBezTo>
                  <a:pt x="2926791" y="6017807"/>
                  <a:pt x="2712723" y="5926934"/>
                  <a:pt x="2495740" y="5926934"/>
                </a:cubicBezTo>
                <a:cubicBezTo>
                  <a:pt x="2492501" y="5926934"/>
                  <a:pt x="2489263" y="5927145"/>
                  <a:pt x="2486024" y="5927214"/>
                </a:cubicBezTo>
                <a:lnTo>
                  <a:pt x="2486024" y="5927004"/>
                </a:lnTo>
                <a:lnTo>
                  <a:pt x="2405483" y="5931402"/>
                </a:lnTo>
                <a:cubicBezTo>
                  <a:pt x="2002878" y="5972981"/>
                  <a:pt x="1601713" y="6295037"/>
                  <a:pt x="1196919" y="6295955"/>
                </a:cubicBezTo>
                <a:lnTo>
                  <a:pt x="1195244" y="6296024"/>
                </a:lnTo>
                <a:lnTo>
                  <a:pt x="1195199" y="6296024"/>
                </a:lnTo>
                <a:lnTo>
                  <a:pt x="1114064" y="6291863"/>
                </a:lnTo>
                <a:cubicBezTo>
                  <a:pt x="1087012" y="6289152"/>
                  <a:pt x="1059970" y="6285181"/>
                  <a:pt x="1032968" y="6280144"/>
                </a:cubicBezTo>
                <a:cubicBezTo>
                  <a:pt x="1032968" y="6280144"/>
                  <a:pt x="1032887" y="6280144"/>
                  <a:pt x="1032887" y="6280144"/>
                </a:cubicBezTo>
                <a:cubicBezTo>
                  <a:pt x="1020661" y="6277836"/>
                  <a:pt x="1008436" y="6275318"/>
                  <a:pt x="996211" y="6272590"/>
                </a:cubicBezTo>
                <a:cubicBezTo>
                  <a:pt x="994915" y="6272310"/>
                  <a:pt x="993619" y="6272100"/>
                  <a:pt x="992324" y="6271820"/>
                </a:cubicBezTo>
                <a:cubicBezTo>
                  <a:pt x="979209" y="6268812"/>
                  <a:pt x="966092" y="6265664"/>
                  <a:pt x="952976" y="6262236"/>
                </a:cubicBezTo>
                <a:cubicBezTo>
                  <a:pt x="952652" y="6262166"/>
                  <a:pt x="952247" y="6262026"/>
                  <a:pt x="951842" y="6261957"/>
                </a:cubicBezTo>
                <a:cubicBezTo>
                  <a:pt x="944636" y="6260137"/>
                  <a:pt x="937431" y="6258038"/>
                  <a:pt x="930225" y="6256010"/>
                </a:cubicBezTo>
                <a:cubicBezTo>
                  <a:pt x="923910" y="6254261"/>
                  <a:pt x="917594" y="6252582"/>
                  <a:pt x="911280" y="6250764"/>
                </a:cubicBezTo>
                <a:cubicBezTo>
                  <a:pt x="906422" y="6249294"/>
                  <a:pt x="901564" y="6247755"/>
                  <a:pt x="896706" y="6246286"/>
                </a:cubicBezTo>
                <a:cubicBezTo>
                  <a:pt x="888042" y="6243627"/>
                  <a:pt x="879461" y="6241109"/>
                  <a:pt x="870798" y="6238311"/>
                </a:cubicBezTo>
                <a:cubicBezTo>
                  <a:pt x="862377" y="6235582"/>
                  <a:pt x="853876" y="6232714"/>
                  <a:pt x="845456" y="6229846"/>
                </a:cubicBezTo>
                <a:cubicBezTo>
                  <a:pt x="840436" y="6228167"/>
                  <a:pt x="835335" y="6226558"/>
                  <a:pt x="830316" y="6224809"/>
                </a:cubicBezTo>
                <a:cubicBezTo>
                  <a:pt x="824243" y="6222781"/>
                  <a:pt x="818252" y="6220542"/>
                  <a:pt x="812180" y="6218373"/>
                </a:cubicBezTo>
                <a:cubicBezTo>
                  <a:pt x="804732" y="6215716"/>
                  <a:pt x="797282" y="6213127"/>
                  <a:pt x="789834" y="6210398"/>
                </a:cubicBezTo>
                <a:cubicBezTo>
                  <a:pt x="787891" y="6209699"/>
                  <a:pt x="785867" y="6208929"/>
                  <a:pt x="783923" y="6208160"/>
                </a:cubicBezTo>
                <a:cubicBezTo>
                  <a:pt x="526266" y="6112791"/>
                  <a:pt x="269415" y="5969380"/>
                  <a:pt x="12719" y="5934688"/>
                </a:cubicBezTo>
                <a:lnTo>
                  <a:pt x="0" y="5933792"/>
                </a:lnTo>
                <a:close/>
              </a:path>
            </a:pathLst>
          </a:cu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>
            <a:lvl1pPr>
              <a:defRPr lang="nl-NL" sz="1600"/>
            </a:lvl1pPr>
          </a:lstStyle>
          <a:p>
            <a:pPr lvl="0"/>
            <a:endParaRPr lang="nl-NL"/>
          </a:p>
        </p:txBody>
      </p:sp>
      <p:sp>
        <p:nvSpPr>
          <p:cNvPr id="22" name="Tijdelijke aanduiding voor tekst 15">
            <a:extLst>
              <a:ext uri="{FF2B5EF4-FFF2-40B4-BE49-F238E27FC236}">
                <a16:creationId xmlns:a16="http://schemas.microsoft.com/office/drawing/2014/main" id="{281352BE-4131-4F77-8D91-8DCED3E2A4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18424" y="1628775"/>
            <a:ext cx="4270375" cy="3505200"/>
          </a:xfrm>
        </p:spPr>
        <p:txBody>
          <a:bodyPr lIns="72000" tIns="0" rIns="72000" bIns="0">
            <a:normAutofit/>
          </a:bodyPr>
          <a:lstStyle>
            <a:lvl1pPr marL="361950" indent="0">
              <a:buNone/>
              <a:defRPr kumimoji="0" lang="nl-NL" sz="4000" b="1" i="0" u="none" strike="noStrike" kern="1200" cap="none" spc="-98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Karla"/>
                <a:ea typeface="+mn-ea"/>
                <a:cs typeface="Karla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10427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5133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  <p15:guide id="4" orient="horz" pos="36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3">
            <a:extLst>
              <a:ext uri="{FF2B5EF4-FFF2-40B4-BE49-F238E27FC236}">
                <a16:creationId xmlns:a16="http://schemas.microsoft.com/office/drawing/2014/main" id="{613C45F1-2994-48DD-B36E-39B6F07ECAB1}"/>
              </a:ext>
            </a:extLst>
          </p:cNvPr>
          <p:cNvSpPr/>
          <p:nvPr userDrawn="1"/>
        </p:nvSpPr>
        <p:spPr>
          <a:xfrm>
            <a:off x="6953250" y="0"/>
            <a:ext cx="5238305" cy="6858000"/>
          </a:xfrm>
          <a:custGeom>
            <a:avLst/>
            <a:gdLst>
              <a:gd name="connsiteX0" fmla="*/ 0 w 5238305"/>
              <a:gd name="connsiteY0" fmla="*/ 3429000 h 6858000"/>
              <a:gd name="connsiteX1" fmla="*/ 381000 w 5238305"/>
              <a:gd name="connsiteY1" fmla="*/ 4572000 h 6858000"/>
              <a:gd name="connsiteX2" fmla="*/ 0 w 5238305"/>
              <a:gd name="connsiteY2" fmla="*/ 5715000 h 6858000"/>
              <a:gd name="connsiteX3" fmla="*/ 381000 w 5238305"/>
              <a:gd name="connsiteY3" fmla="*/ 6858000 h 6858000"/>
              <a:gd name="connsiteX4" fmla="*/ 5238306 w 5238305"/>
              <a:gd name="connsiteY4" fmla="*/ 6858000 h 6858000"/>
              <a:gd name="connsiteX5" fmla="*/ 5238306 w 5238305"/>
              <a:gd name="connsiteY5" fmla="*/ 0 h 6858000"/>
              <a:gd name="connsiteX6" fmla="*/ 381000 w 5238305"/>
              <a:gd name="connsiteY6" fmla="*/ 0 h 6858000"/>
              <a:gd name="connsiteX7" fmla="*/ 0 w 5238305"/>
              <a:gd name="connsiteY7" fmla="*/ 1143000 h 6858000"/>
              <a:gd name="connsiteX8" fmla="*/ 381000 w 5238305"/>
              <a:gd name="connsiteY8" fmla="*/ 2286000 h 6858000"/>
              <a:gd name="connsiteX9" fmla="*/ 0 w 5238305"/>
              <a:gd name="connsiteY9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305" h="6858000">
                <a:moveTo>
                  <a:pt x="0" y="3429000"/>
                </a:moveTo>
                <a:cubicBezTo>
                  <a:pt x="0" y="3808984"/>
                  <a:pt x="381000" y="4189222"/>
                  <a:pt x="381000" y="4572000"/>
                </a:cubicBezTo>
                <a:cubicBezTo>
                  <a:pt x="381000" y="4954842"/>
                  <a:pt x="0" y="5334000"/>
                  <a:pt x="0" y="5715000"/>
                </a:cubicBezTo>
                <a:cubicBezTo>
                  <a:pt x="0" y="6096000"/>
                  <a:pt x="381000" y="6480556"/>
                  <a:pt x="381000" y="6858000"/>
                </a:cubicBezTo>
                <a:lnTo>
                  <a:pt x="5238306" y="6858000"/>
                </a:lnTo>
                <a:lnTo>
                  <a:pt x="5238306" y="0"/>
                </a:lnTo>
                <a:lnTo>
                  <a:pt x="381000" y="0"/>
                </a:lnTo>
                <a:cubicBezTo>
                  <a:pt x="381000" y="381000"/>
                  <a:pt x="0" y="756730"/>
                  <a:pt x="0" y="1143000"/>
                </a:cubicBezTo>
                <a:cubicBezTo>
                  <a:pt x="0" y="1529334"/>
                  <a:pt x="381000" y="1905000"/>
                  <a:pt x="381000" y="2286000"/>
                </a:cubicBezTo>
                <a:cubicBezTo>
                  <a:pt x="381000" y="2667572"/>
                  <a:pt x="0" y="3049080"/>
                  <a:pt x="0" y="3429000"/>
                </a:cubicBezTo>
              </a:path>
            </a:pathLst>
          </a:custGeom>
          <a:solidFill>
            <a:schemeClr val="accent6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501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raphic 6">
            <a:extLst>
              <a:ext uri="{FF2B5EF4-FFF2-40B4-BE49-F238E27FC236}">
                <a16:creationId xmlns:a16="http://schemas.microsoft.com/office/drawing/2014/main" id="{2F5C88C6-C3C6-472C-9949-AA9C1223132D}"/>
              </a:ext>
            </a:extLst>
          </p:cNvPr>
          <p:cNvSpPr/>
          <p:nvPr userDrawn="1"/>
        </p:nvSpPr>
        <p:spPr>
          <a:xfrm>
            <a:off x="0" y="0"/>
            <a:ext cx="7415022" cy="6858000"/>
          </a:xfrm>
          <a:custGeom>
            <a:avLst/>
            <a:gdLst>
              <a:gd name="connsiteX0" fmla="*/ 0 w 7415022"/>
              <a:gd name="connsiteY0" fmla="*/ 0 h 6858000"/>
              <a:gd name="connsiteX1" fmla="*/ 7415022 w 7415022"/>
              <a:gd name="connsiteY1" fmla="*/ 0 h 6858000"/>
              <a:gd name="connsiteX2" fmla="*/ 7415022 w 7415022"/>
              <a:gd name="connsiteY2" fmla="*/ 6858000 h 6858000"/>
              <a:gd name="connsiteX3" fmla="*/ 0 w 74150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022" h="6858000">
                <a:moveTo>
                  <a:pt x="0" y="0"/>
                </a:moveTo>
                <a:lnTo>
                  <a:pt x="7415022" y="0"/>
                </a:lnTo>
                <a:lnTo>
                  <a:pt x="741502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30" name="Tijdelijke aanduiding voor afbeelding 29">
            <a:extLst>
              <a:ext uri="{FF2B5EF4-FFF2-40B4-BE49-F238E27FC236}">
                <a16:creationId xmlns:a16="http://schemas.microsoft.com/office/drawing/2014/main" id="{8CF18F3A-BABD-4C9D-BDAE-11EBFC9A8A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2320" y="565525"/>
            <a:ext cx="5589235" cy="6292474"/>
          </a:xfrm>
          <a:custGeom>
            <a:avLst/>
            <a:gdLst>
              <a:gd name="connsiteX0" fmla="*/ 4931669 w 5589235"/>
              <a:gd name="connsiteY0" fmla="*/ 0 h 6292474"/>
              <a:gd name="connsiteX1" fmla="*/ 5589235 w 5589235"/>
              <a:gd name="connsiteY1" fmla="*/ 6292474 h 6292474"/>
              <a:gd name="connsiteX2" fmla="*/ 603709 w 5589235"/>
              <a:gd name="connsiteY2" fmla="*/ 6292474 h 6292474"/>
              <a:gd name="connsiteX3" fmla="*/ 0 w 5589235"/>
              <a:gd name="connsiteY3" fmla="*/ 515360 h 629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9235" h="6292474">
                <a:moveTo>
                  <a:pt x="4931669" y="0"/>
                </a:moveTo>
                <a:lnTo>
                  <a:pt x="5589235" y="6292474"/>
                </a:lnTo>
                <a:lnTo>
                  <a:pt x="603709" y="6292474"/>
                </a:lnTo>
                <a:lnTo>
                  <a:pt x="0" y="515360"/>
                </a:lnTo>
                <a:close/>
              </a:path>
            </a:pathLst>
          </a:cu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2667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nl-NL" sz="1800" dirty="0">
                <a:solidFill>
                  <a:schemeClr val="tx2"/>
                </a:solidFill>
              </a:defRPr>
            </a:lvl1pPr>
          </a:lstStyle>
          <a:p>
            <a:pPr marL="0" lvl="0" algn="ctr"/>
            <a:endParaRPr lang="nl-NL" dirty="0"/>
          </a:p>
        </p:txBody>
      </p:sp>
      <p:sp>
        <p:nvSpPr>
          <p:cNvPr id="15" name="Graphic 3">
            <a:extLst>
              <a:ext uri="{FF2B5EF4-FFF2-40B4-BE49-F238E27FC236}">
                <a16:creationId xmlns:a16="http://schemas.microsoft.com/office/drawing/2014/main" id="{AEF86994-36E2-4101-A662-97DD398B98FB}"/>
              </a:ext>
            </a:extLst>
          </p:cNvPr>
          <p:cNvSpPr/>
          <p:nvPr userDrawn="1"/>
        </p:nvSpPr>
        <p:spPr>
          <a:xfrm>
            <a:off x="6953250" y="0"/>
            <a:ext cx="5238305" cy="6858000"/>
          </a:xfrm>
          <a:custGeom>
            <a:avLst/>
            <a:gdLst>
              <a:gd name="connsiteX0" fmla="*/ 0 w 5238305"/>
              <a:gd name="connsiteY0" fmla="*/ 3429000 h 6858000"/>
              <a:gd name="connsiteX1" fmla="*/ 381000 w 5238305"/>
              <a:gd name="connsiteY1" fmla="*/ 4572000 h 6858000"/>
              <a:gd name="connsiteX2" fmla="*/ 0 w 5238305"/>
              <a:gd name="connsiteY2" fmla="*/ 5715000 h 6858000"/>
              <a:gd name="connsiteX3" fmla="*/ 381000 w 5238305"/>
              <a:gd name="connsiteY3" fmla="*/ 6858000 h 6858000"/>
              <a:gd name="connsiteX4" fmla="*/ 5238306 w 5238305"/>
              <a:gd name="connsiteY4" fmla="*/ 6858000 h 6858000"/>
              <a:gd name="connsiteX5" fmla="*/ 5238306 w 5238305"/>
              <a:gd name="connsiteY5" fmla="*/ 0 h 6858000"/>
              <a:gd name="connsiteX6" fmla="*/ 381000 w 5238305"/>
              <a:gd name="connsiteY6" fmla="*/ 0 h 6858000"/>
              <a:gd name="connsiteX7" fmla="*/ 0 w 5238305"/>
              <a:gd name="connsiteY7" fmla="*/ 1143000 h 6858000"/>
              <a:gd name="connsiteX8" fmla="*/ 381000 w 5238305"/>
              <a:gd name="connsiteY8" fmla="*/ 2286000 h 6858000"/>
              <a:gd name="connsiteX9" fmla="*/ 0 w 5238305"/>
              <a:gd name="connsiteY9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305" h="6858000">
                <a:moveTo>
                  <a:pt x="0" y="3429000"/>
                </a:moveTo>
                <a:cubicBezTo>
                  <a:pt x="0" y="3808984"/>
                  <a:pt x="381000" y="4189222"/>
                  <a:pt x="381000" y="4572000"/>
                </a:cubicBezTo>
                <a:cubicBezTo>
                  <a:pt x="381000" y="4954842"/>
                  <a:pt x="0" y="5334000"/>
                  <a:pt x="0" y="5715000"/>
                </a:cubicBezTo>
                <a:cubicBezTo>
                  <a:pt x="0" y="6096000"/>
                  <a:pt x="381000" y="6480556"/>
                  <a:pt x="381000" y="6858000"/>
                </a:cubicBezTo>
                <a:lnTo>
                  <a:pt x="5238306" y="6858000"/>
                </a:lnTo>
                <a:lnTo>
                  <a:pt x="5238306" y="0"/>
                </a:lnTo>
                <a:lnTo>
                  <a:pt x="381000" y="0"/>
                </a:lnTo>
                <a:cubicBezTo>
                  <a:pt x="381000" y="381000"/>
                  <a:pt x="0" y="756730"/>
                  <a:pt x="0" y="1143000"/>
                </a:cubicBezTo>
                <a:cubicBezTo>
                  <a:pt x="0" y="1529334"/>
                  <a:pt x="381000" y="1905000"/>
                  <a:pt x="381000" y="2286000"/>
                </a:cubicBezTo>
                <a:cubicBezTo>
                  <a:pt x="381000" y="2667572"/>
                  <a:pt x="0" y="3049080"/>
                  <a:pt x="0" y="3429000"/>
                </a:cubicBezTo>
              </a:path>
            </a:pathLst>
          </a:custGeom>
          <a:solidFill>
            <a:schemeClr val="accent4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F49919-6E25-4D52-9126-6B078C6D0A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40062" y="1820863"/>
            <a:ext cx="3731238" cy="4388221"/>
          </a:xfrm>
        </p:spPr>
        <p:txBody>
          <a:bodyPr wrap="square" lIns="0" tIns="0" rIns="0" bIns="0" anchor="t">
            <a:noAutofit/>
          </a:bodyPr>
          <a:lstStyle>
            <a:lvl1pPr algn="l">
              <a:lnSpc>
                <a:spcPts val="5400"/>
              </a:lnSpc>
              <a:defRPr sz="5300" b="1" spc="-180" baseline="0">
                <a:solidFill>
                  <a:schemeClr val="bg1"/>
                </a:solidFill>
                <a:latin typeface="Karla" pitchFamily="2" charset="0"/>
              </a:defRPr>
            </a:lvl1pPr>
          </a:lstStyle>
          <a:p>
            <a:r>
              <a:rPr lang="nl-NL" dirty="0"/>
              <a:t>Titel</a:t>
            </a:r>
          </a:p>
        </p:txBody>
      </p:sp>
      <p:grpSp>
        <p:nvGrpSpPr>
          <p:cNvPr id="18" name="Graphic 20">
            <a:extLst>
              <a:ext uri="{FF2B5EF4-FFF2-40B4-BE49-F238E27FC236}">
                <a16:creationId xmlns:a16="http://schemas.microsoft.com/office/drawing/2014/main" id="{8287617F-1A4A-460E-AE72-073CA26DD07D}"/>
              </a:ext>
            </a:extLst>
          </p:cNvPr>
          <p:cNvGrpSpPr/>
          <p:nvPr userDrawn="1"/>
        </p:nvGrpSpPr>
        <p:grpSpPr>
          <a:xfrm>
            <a:off x="7934989" y="572289"/>
            <a:ext cx="2332961" cy="347731"/>
            <a:chOff x="4338637" y="3167062"/>
            <a:chExt cx="3514725" cy="523875"/>
          </a:xfrm>
        </p:grpSpPr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B13893F0-5E76-4351-A1B9-68AEFE009907}"/>
                </a:ext>
              </a:extLst>
            </p:cNvPr>
            <p:cNvSpPr/>
            <p:nvPr/>
          </p:nvSpPr>
          <p:spPr>
            <a:xfrm>
              <a:off x="5158930" y="3282504"/>
              <a:ext cx="2691669" cy="289655"/>
            </a:xfrm>
            <a:custGeom>
              <a:avLst/>
              <a:gdLst>
                <a:gd name="connsiteX0" fmla="*/ 2619185 w 2691669"/>
                <a:gd name="connsiteY0" fmla="*/ 82296 h 289655"/>
                <a:gd name="connsiteX1" fmla="*/ 2570321 w 2691669"/>
                <a:gd name="connsiteY1" fmla="*/ 82296 h 289655"/>
                <a:gd name="connsiteX2" fmla="*/ 2570321 w 2691669"/>
                <a:gd name="connsiteY2" fmla="*/ 283750 h 289655"/>
                <a:gd name="connsiteX3" fmla="*/ 2619185 w 2691669"/>
                <a:gd name="connsiteY3" fmla="*/ 283750 h 289655"/>
                <a:gd name="connsiteX4" fmla="*/ 2619185 w 2691669"/>
                <a:gd name="connsiteY4" fmla="*/ 195644 h 289655"/>
                <a:gd name="connsiteX5" fmla="*/ 2668048 w 2691669"/>
                <a:gd name="connsiteY5" fmla="*/ 128207 h 289655"/>
                <a:gd name="connsiteX6" fmla="*/ 2690813 w 2691669"/>
                <a:gd name="connsiteY6" fmla="*/ 130683 h 289655"/>
                <a:gd name="connsiteX7" fmla="*/ 2691670 w 2691669"/>
                <a:gd name="connsiteY7" fmla="*/ 81820 h 289655"/>
                <a:gd name="connsiteX8" fmla="*/ 2673858 w 2691669"/>
                <a:gd name="connsiteY8" fmla="*/ 78962 h 289655"/>
                <a:gd name="connsiteX9" fmla="*/ 2619280 w 2691669"/>
                <a:gd name="connsiteY9" fmla="*/ 122396 h 289655"/>
                <a:gd name="connsiteX10" fmla="*/ 2619280 w 2691669"/>
                <a:gd name="connsiteY10" fmla="*/ 82296 h 289655"/>
                <a:gd name="connsiteX11" fmla="*/ 2453926 w 2691669"/>
                <a:gd name="connsiteY11" fmla="*/ 120396 h 289655"/>
                <a:gd name="connsiteX12" fmla="*/ 2474595 w 2691669"/>
                <a:gd name="connsiteY12" fmla="*/ 164211 h 289655"/>
                <a:gd name="connsiteX13" fmla="*/ 2388965 w 2691669"/>
                <a:gd name="connsiteY13" fmla="*/ 164211 h 289655"/>
                <a:gd name="connsiteX14" fmla="*/ 2402586 w 2691669"/>
                <a:gd name="connsiteY14" fmla="*/ 129635 h 289655"/>
                <a:gd name="connsiteX15" fmla="*/ 2434876 w 2691669"/>
                <a:gd name="connsiteY15" fmla="*/ 116205 h 289655"/>
                <a:gd name="connsiteX16" fmla="*/ 2453926 w 2691669"/>
                <a:gd name="connsiteY16" fmla="*/ 120396 h 289655"/>
                <a:gd name="connsiteX17" fmla="*/ 2499360 w 2691669"/>
                <a:gd name="connsiteY17" fmla="*/ 106775 h 289655"/>
                <a:gd name="connsiteX18" fmla="*/ 2434400 w 2691669"/>
                <a:gd name="connsiteY18" fmla="*/ 77438 h 289655"/>
                <a:gd name="connsiteX19" fmla="*/ 2367820 w 2691669"/>
                <a:gd name="connsiteY19" fmla="*/ 105537 h 289655"/>
                <a:gd name="connsiteX20" fmla="*/ 2340102 w 2691669"/>
                <a:gd name="connsiteY20" fmla="*/ 183356 h 289655"/>
                <a:gd name="connsiteX21" fmla="*/ 2367820 w 2691669"/>
                <a:gd name="connsiteY21" fmla="*/ 260699 h 289655"/>
                <a:gd name="connsiteX22" fmla="*/ 2434400 w 2691669"/>
                <a:gd name="connsiteY22" fmla="*/ 289655 h 289655"/>
                <a:gd name="connsiteX23" fmla="*/ 2491931 w 2691669"/>
                <a:gd name="connsiteY23" fmla="*/ 271463 h 289655"/>
                <a:gd name="connsiteX24" fmla="*/ 2519648 w 2691669"/>
                <a:gd name="connsiteY24" fmla="*/ 223933 h 289655"/>
                <a:gd name="connsiteX25" fmla="*/ 2470404 w 2691669"/>
                <a:gd name="connsiteY25" fmla="*/ 223933 h 289655"/>
                <a:gd name="connsiteX26" fmla="*/ 2434400 w 2691669"/>
                <a:gd name="connsiteY26" fmla="*/ 250412 h 289655"/>
                <a:gd name="connsiteX27" fmla="*/ 2400491 w 2691669"/>
                <a:gd name="connsiteY27" fmla="*/ 235077 h 289655"/>
                <a:gd name="connsiteX28" fmla="*/ 2388489 w 2691669"/>
                <a:gd name="connsiteY28" fmla="*/ 195358 h 289655"/>
                <a:gd name="connsiteX29" fmla="*/ 2518410 w 2691669"/>
                <a:gd name="connsiteY29" fmla="*/ 195358 h 289655"/>
                <a:gd name="connsiteX30" fmla="*/ 2520029 w 2691669"/>
                <a:gd name="connsiteY30" fmla="*/ 169259 h 289655"/>
                <a:gd name="connsiteX31" fmla="*/ 2514886 w 2691669"/>
                <a:gd name="connsiteY31" fmla="*/ 137446 h 289655"/>
                <a:gd name="connsiteX32" fmla="*/ 2499360 w 2691669"/>
                <a:gd name="connsiteY32" fmla="*/ 106775 h 289655"/>
                <a:gd name="connsiteX33" fmla="*/ 2311908 w 2691669"/>
                <a:gd name="connsiteY33" fmla="*/ 244507 h 289655"/>
                <a:gd name="connsiteX34" fmla="*/ 2280856 w 2691669"/>
                <a:gd name="connsiteY34" fmla="*/ 251174 h 289655"/>
                <a:gd name="connsiteX35" fmla="*/ 2257330 w 2691669"/>
                <a:gd name="connsiteY35" fmla="*/ 226314 h 289655"/>
                <a:gd name="connsiteX36" fmla="*/ 2257330 w 2691669"/>
                <a:gd name="connsiteY36" fmla="*/ 115443 h 289655"/>
                <a:gd name="connsiteX37" fmla="*/ 2311908 w 2691669"/>
                <a:gd name="connsiteY37" fmla="*/ 115443 h 289655"/>
                <a:gd name="connsiteX38" fmla="*/ 2311908 w 2691669"/>
                <a:gd name="connsiteY38" fmla="*/ 82772 h 289655"/>
                <a:gd name="connsiteX39" fmla="*/ 2257330 w 2691669"/>
                <a:gd name="connsiteY39" fmla="*/ 82772 h 289655"/>
                <a:gd name="connsiteX40" fmla="*/ 2257330 w 2691669"/>
                <a:gd name="connsiteY40" fmla="*/ 29813 h 289655"/>
                <a:gd name="connsiteX41" fmla="*/ 2208467 w 2691669"/>
                <a:gd name="connsiteY41" fmla="*/ 29813 h 289655"/>
                <a:gd name="connsiteX42" fmla="*/ 2208467 w 2691669"/>
                <a:gd name="connsiteY42" fmla="*/ 82772 h 289655"/>
                <a:gd name="connsiteX43" fmla="*/ 2180368 w 2691669"/>
                <a:gd name="connsiteY43" fmla="*/ 82772 h 289655"/>
                <a:gd name="connsiteX44" fmla="*/ 2180368 w 2691669"/>
                <a:gd name="connsiteY44" fmla="*/ 115443 h 289655"/>
                <a:gd name="connsiteX45" fmla="*/ 2208467 w 2691669"/>
                <a:gd name="connsiteY45" fmla="*/ 115443 h 289655"/>
                <a:gd name="connsiteX46" fmla="*/ 2208467 w 2691669"/>
                <a:gd name="connsiteY46" fmla="*/ 227933 h 289655"/>
                <a:gd name="connsiteX47" fmla="*/ 2227517 w 2691669"/>
                <a:gd name="connsiteY47" fmla="*/ 274701 h 289655"/>
                <a:gd name="connsiteX48" fmla="*/ 2248376 w 2691669"/>
                <a:gd name="connsiteY48" fmla="*/ 285845 h 289655"/>
                <a:gd name="connsiteX49" fmla="*/ 2275904 w 2691669"/>
                <a:gd name="connsiteY49" fmla="*/ 289560 h 289655"/>
                <a:gd name="connsiteX50" fmla="*/ 2318956 w 2691669"/>
                <a:gd name="connsiteY50" fmla="*/ 278797 h 289655"/>
                <a:gd name="connsiteX51" fmla="*/ 2311908 w 2691669"/>
                <a:gd name="connsiteY51" fmla="*/ 244507 h 289655"/>
                <a:gd name="connsiteX52" fmla="*/ 2082546 w 2691669"/>
                <a:gd name="connsiteY52" fmla="*/ 238887 h 289655"/>
                <a:gd name="connsiteX53" fmla="*/ 2049494 w 2691669"/>
                <a:gd name="connsiteY53" fmla="*/ 252317 h 289655"/>
                <a:gd name="connsiteX54" fmla="*/ 2020348 w 2691669"/>
                <a:gd name="connsiteY54" fmla="*/ 244221 h 289655"/>
                <a:gd name="connsiteX55" fmla="*/ 2011299 w 2691669"/>
                <a:gd name="connsiteY55" fmla="*/ 224981 h 289655"/>
                <a:gd name="connsiteX56" fmla="*/ 2051018 w 2691669"/>
                <a:gd name="connsiteY56" fmla="*/ 198501 h 289655"/>
                <a:gd name="connsiteX57" fmla="*/ 2096548 w 2691669"/>
                <a:gd name="connsiteY57" fmla="*/ 205169 h 289655"/>
                <a:gd name="connsiteX58" fmla="*/ 2082546 w 2691669"/>
                <a:gd name="connsiteY58" fmla="*/ 238887 h 289655"/>
                <a:gd name="connsiteX59" fmla="*/ 1981010 w 2691669"/>
                <a:gd name="connsiteY59" fmla="*/ 181451 h 289655"/>
                <a:gd name="connsiteX60" fmla="*/ 1959102 w 2691669"/>
                <a:gd name="connsiteY60" fmla="*/ 224504 h 289655"/>
                <a:gd name="connsiteX61" fmla="*/ 1978914 w 2691669"/>
                <a:gd name="connsiteY61" fmla="*/ 270605 h 289655"/>
                <a:gd name="connsiteX62" fmla="*/ 2039303 w 2691669"/>
                <a:gd name="connsiteY62" fmla="*/ 289655 h 289655"/>
                <a:gd name="connsiteX63" fmla="*/ 2098834 w 2691669"/>
                <a:gd name="connsiteY63" fmla="*/ 256984 h 289655"/>
                <a:gd name="connsiteX64" fmla="*/ 2102548 w 2691669"/>
                <a:gd name="connsiteY64" fmla="*/ 283845 h 289655"/>
                <a:gd name="connsiteX65" fmla="*/ 2145125 w 2691669"/>
                <a:gd name="connsiteY65" fmla="*/ 283845 h 289655"/>
                <a:gd name="connsiteX66" fmla="*/ 2145125 w 2691669"/>
                <a:gd name="connsiteY66" fmla="*/ 155924 h 289655"/>
                <a:gd name="connsiteX67" fmla="*/ 2138934 w 2691669"/>
                <a:gd name="connsiteY67" fmla="*/ 120777 h 289655"/>
                <a:gd name="connsiteX68" fmla="*/ 2058638 w 2691669"/>
                <a:gd name="connsiteY68" fmla="*/ 77343 h 289655"/>
                <a:gd name="connsiteX69" fmla="*/ 1991011 w 2691669"/>
                <a:gd name="connsiteY69" fmla="*/ 92678 h 289655"/>
                <a:gd name="connsiteX70" fmla="*/ 1966817 w 2691669"/>
                <a:gd name="connsiteY70" fmla="*/ 142304 h 289655"/>
                <a:gd name="connsiteX71" fmla="*/ 2020157 w 2691669"/>
                <a:gd name="connsiteY71" fmla="*/ 142304 h 289655"/>
                <a:gd name="connsiteX72" fmla="*/ 2030539 w 2691669"/>
                <a:gd name="connsiteY72" fmla="*/ 120587 h 289655"/>
                <a:gd name="connsiteX73" fmla="*/ 2060067 w 2691669"/>
                <a:gd name="connsiteY73" fmla="*/ 112967 h 289655"/>
                <a:gd name="connsiteX74" fmla="*/ 2087785 w 2691669"/>
                <a:gd name="connsiteY74" fmla="*/ 123063 h 289655"/>
                <a:gd name="connsiteX75" fmla="*/ 2096262 w 2691669"/>
                <a:gd name="connsiteY75" fmla="*/ 154305 h 289655"/>
                <a:gd name="connsiteX76" fmla="*/ 2096262 w 2691669"/>
                <a:gd name="connsiteY76" fmla="*/ 174212 h 289655"/>
                <a:gd name="connsiteX77" fmla="*/ 2040827 w 2691669"/>
                <a:gd name="connsiteY77" fmla="*/ 166307 h 289655"/>
                <a:gd name="connsiteX78" fmla="*/ 1981010 w 2691669"/>
                <a:gd name="connsiteY78" fmla="*/ 181451 h 289655"/>
                <a:gd name="connsiteX79" fmla="*/ 1856327 w 2691669"/>
                <a:gd name="connsiteY79" fmla="*/ 120396 h 289655"/>
                <a:gd name="connsiteX80" fmla="*/ 1876996 w 2691669"/>
                <a:gd name="connsiteY80" fmla="*/ 164211 h 289655"/>
                <a:gd name="connsiteX81" fmla="*/ 1791367 w 2691669"/>
                <a:gd name="connsiteY81" fmla="*/ 164211 h 289655"/>
                <a:gd name="connsiteX82" fmla="*/ 1804987 w 2691669"/>
                <a:gd name="connsiteY82" fmla="*/ 129635 h 289655"/>
                <a:gd name="connsiteX83" fmla="*/ 1837277 w 2691669"/>
                <a:gd name="connsiteY83" fmla="*/ 116205 h 289655"/>
                <a:gd name="connsiteX84" fmla="*/ 1856327 w 2691669"/>
                <a:gd name="connsiteY84" fmla="*/ 120396 h 289655"/>
                <a:gd name="connsiteX85" fmla="*/ 1901857 w 2691669"/>
                <a:gd name="connsiteY85" fmla="*/ 106775 h 289655"/>
                <a:gd name="connsiteX86" fmla="*/ 1836896 w 2691669"/>
                <a:gd name="connsiteY86" fmla="*/ 77438 h 289655"/>
                <a:gd name="connsiteX87" fmla="*/ 1770317 w 2691669"/>
                <a:gd name="connsiteY87" fmla="*/ 105537 h 289655"/>
                <a:gd name="connsiteX88" fmla="*/ 1742599 w 2691669"/>
                <a:gd name="connsiteY88" fmla="*/ 183356 h 289655"/>
                <a:gd name="connsiteX89" fmla="*/ 1770317 w 2691669"/>
                <a:gd name="connsiteY89" fmla="*/ 260699 h 289655"/>
                <a:gd name="connsiteX90" fmla="*/ 1836896 w 2691669"/>
                <a:gd name="connsiteY90" fmla="*/ 289655 h 289655"/>
                <a:gd name="connsiteX91" fmla="*/ 1894427 w 2691669"/>
                <a:gd name="connsiteY91" fmla="*/ 271463 h 289655"/>
                <a:gd name="connsiteX92" fmla="*/ 1922145 w 2691669"/>
                <a:gd name="connsiteY92" fmla="*/ 223933 h 289655"/>
                <a:gd name="connsiteX93" fmla="*/ 1872901 w 2691669"/>
                <a:gd name="connsiteY93" fmla="*/ 223933 h 289655"/>
                <a:gd name="connsiteX94" fmla="*/ 1836896 w 2691669"/>
                <a:gd name="connsiteY94" fmla="*/ 250412 h 289655"/>
                <a:gd name="connsiteX95" fmla="*/ 1802987 w 2691669"/>
                <a:gd name="connsiteY95" fmla="*/ 235077 h 289655"/>
                <a:gd name="connsiteX96" fmla="*/ 1790986 w 2691669"/>
                <a:gd name="connsiteY96" fmla="*/ 195358 h 289655"/>
                <a:gd name="connsiteX97" fmla="*/ 1920907 w 2691669"/>
                <a:gd name="connsiteY97" fmla="*/ 195358 h 289655"/>
                <a:gd name="connsiteX98" fmla="*/ 1922526 w 2691669"/>
                <a:gd name="connsiteY98" fmla="*/ 169259 h 289655"/>
                <a:gd name="connsiteX99" fmla="*/ 1917383 w 2691669"/>
                <a:gd name="connsiteY99" fmla="*/ 137446 h 289655"/>
                <a:gd name="connsiteX100" fmla="*/ 1901857 w 2691669"/>
                <a:gd name="connsiteY100" fmla="*/ 106775 h 289655"/>
                <a:gd name="connsiteX101" fmla="*/ 1559814 w 2691669"/>
                <a:gd name="connsiteY101" fmla="*/ 0 h 289655"/>
                <a:gd name="connsiteX102" fmla="*/ 1510951 w 2691669"/>
                <a:gd name="connsiteY102" fmla="*/ 0 h 289655"/>
                <a:gd name="connsiteX103" fmla="*/ 1510951 w 2691669"/>
                <a:gd name="connsiteY103" fmla="*/ 283750 h 289655"/>
                <a:gd name="connsiteX104" fmla="*/ 1559814 w 2691669"/>
                <a:gd name="connsiteY104" fmla="*/ 283750 h 289655"/>
                <a:gd name="connsiteX105" fmla="*/ 1559814 w 2691669"/>
                <a:gd name="connsiteY105" fmla="*/ 190691 h 289655"/>
                <a:gd name="connsiteX106" fmla="*/ 1574483 w 2691669"/>
                <a:gd name="connsiteY106" fmla="*/ 138589 h 289655"/>
                <a:gd name="connsiteX107" fmla="*/ 1607820 w 2691669"/>
                <a:gd name="connsiteY107" fmla="*/ 121158 h 289655"/>
                <a:gd name="connsiteX108" fmla="*/ 1638014 w 2691669"/>
                <a:gd name="connsiteY108" fmla="*/ 132588 h 289655"/>
                <a:gd name="connsiteX109" fmla="*/ 1648778 w 2691669"/>
                <a:gd name="connsiteY109" fmla="*/ 166307 h 289655"/>
                <a:gd name="connsiteX110" fmla="*/ 1648778 w 2691669"/>
                <a:gd name="connsiteY110" fmla="*/ 283750 h 289655"/>
                <a:gd name="connsiteX111" fmla="*/ 1697641 w 2691669"/>
                <a:gd name="connsiteY111" fmla="*/ 283750 h 289655"/>
                <a:gd name="connsiteX112" fmla="*/ 1697641 w 2691669"/>
                <a:gd name="connsiteY112" fmla="*/ 166307 h 289655"/>
                <a:gd name="connsiteX113" fmla="*/ 1678781 w 2691669"/>
                <a:gd name="connsiteY113" fmla="*/ 101727 h 289655"/>
                <a:gd name="connsiteX114" fmla="*/ 1620203 w 2691669"/>
                <a:gd name="connsiteY114" fmla="*/ 77343 h 289655"/>
                <a:gd name="connsiteX115" fmla="*/ 1559814 w 2691669"/>
                <a:gd name="connsiteY115" fmla="*/ 115443 h 289655"/>
                <a:gd name="connsiteX116" fmla="*/ 1559814 w 2691669"/>
                <a:gd name="connsiteY116" fmla="*/ 0 h 289655"/>
                <a:gd name="connsiteX117" fmla="*/ 1260348 w 2691669"/>
                <a:gd name="connsiteY117" fmla="*/ 57531 h 289655"/>
                <a:gd name="connsiteX118" fmla="*/ 1343501 w 2691669"/>
                <a:gd name="connsiteY118" fmla="*/ 57531 h 289655"/>
                <a:gd name="connsiteX119" fmla="*/ 1343501 w 2691669"/>
                <a:gd name="connsiteY119" fmla="*/ 283845 h 289655"/>
                <a:gd name="connsiteX120" fmla="*/ 1392365 w 2691669"/>
                <a:gd name="connsiteY120" fmla="*/ 283845 h 289655"/>
                <a:gd name="connsiteX121" fmla="*/ 1392365 w 2691669"/>
                <a:gd name="connsiteY121" fmla="*/ 57531 h 289655"/>
                <a:gd name="connsiteX122" fmla="*/ 1475518 w 2691669"/>
                <a:gd name="connsiteY122" fmla="*/ 57531 h 289655"/>
                <a:gd name="connsiteX123" fmla="*/ 1475518 w 2691669"/>
                <a:gd name="connsiteY123" fmla="*/ 15335 h 289655"/>
                <a:gd name="connsiteX124" fmla="*/ 1260443 w 2691669"/>
                <a:gd name="connsiteY124" fmla="*/ 15335 h 289655"/>
                <a:gd name="connsiteX125" fmla="*/ 1260443 w 2691669"/>
                <a:gd name="connsiteY125" fmla="*/ 57531 h 289655"/>
                <a:gd name="connsiteX126" fmla="*/ 1122807 w 2691669"/>
                <a:gd name="connsiteY126" fmla="*/ 89345 h 289655"/>
                <a:gd name="connsiteX127" fmla="*/ 1094518 w 2691669"/>
                <a:gd name="connsiteY127" fmla="*/ 30766 h 289655"/>
                <a:gd name="connsiteX128" fmla="*/ 1024604 w 2691669"/>
                <a:gd name="connsiteY128" fmla="*/ 9906 h 289655"/>
                <a:gd name="connsiteX129" fmla="*/ 952786 w 2691669"/>
                <a:gd name="connsiteY129" fmla="*/ 30194 h 289655"/>
                <a:gd name="connsiteX130" fmla="*/ 926687 w 2691669"/>
                <a:gd name="connsiteY130" fmla="*/ 83153 h 289655"/>
                <a:gd name="connsiteX131" fmla="*/ 943261 w 2691669"/>
                <a:gd name="connsiteY131" fmla="*/ 127826 h 289655"/>
                <a:gd name="connsiteX132" fmla="*/ 990790 w 2691669"/>
                <a:gd name="connsiteY132" fmla="*/ 155924 h 289655"/>
                <a:gd name="connsiteX133" fmla="*/ 1044131 w 2691669"/>
                <a:gd name="connsiteY133" fmla="*/ 177070 h 289655"/>
                <a:gd name="connsiteX134" fmla="*/ 1069753 w 2691669"/>
                <a:gd name="connsiteY134" fmla="*/ 191357 h 289655"/>
                <a:gd name="connsiteX135" fmla="*/ 1077563 w 2691669"/>
                <a:gd name="connsiteY135" fmla="*/ 213265 h 289655"/>
                <a:gd name="connsiteX136" fmla="*/ 1063085 w 2691669"/>
                <a:gd name="connsiteY136" fmla="*/ 236030 h 289655"/>
                <a:gd name="connsiteX137" fmla="*/ 1031653 w 2691669"/>
                <a:gd name="connsiteY137" fmla="*/ 244507 h 289655"/>
                <a:gd name="connsiteX138" fmla="*/ 1004316 w 2691669"/>
                <a:gd name="connsiteY138" fmla="*/ 241649 h 289655"/>
                <a:gd name="connsiteX139" fmla="*/ 970026 w 2691669"/>
                <a:gd name="connsiteY139" fmla="*/ 199834 h 289655"/>
                <a:gd name="connsiteX140" fmla="*/ 921639 w 2691669"/>
                <a:gd name="connsiteY140" fmla="*/ 199834 h 289655"/>
                <a:gd name="connsiteX141" fmla="*/ 954310 w 2691669"/>
                <a:gd name="connsiteY141" fmla="*/ 267653 h 289655"/>
                <a:gd name="connsiteX142" fmla="*/ 1026700 w 2691669"/>
                <a:gd name="connsiteY142" fmla="*/ 289560 h 289655"/>
                <a:gd name="connsiteX143" fmla="*/ 1104519 w 2691669"/>
                <a:gd name="connsiteY143" fmla="*/ 268224 h 289655"/>
                <a:gd name="connsiteX144" fmla="*/ 1131856 w 2691669"/>
                <a:gd name="connsiteY144" fmla="*/ 210503 h 289655"/>
                <a:gd name="connsiteX145" fmla="*/ 1115758 w 2691669"/>
                <a:gd name="connsiteY145" fmla="*/ 166402 h 289655"/>
                <a:gd name="connsiteX146" fmla="*/ 1069848 w 2691669"/>
                <a:gd name="connsiteY146" fmla="*/ 137255 h 289655"/>
                <a:gd name="connsiteX147" fmla="*/ 1011555 w 2691669"/>
                <a:gd name="connsiteY147" fmla="*/ 114490 h 289655"/>
                <a:gd name="connsiteX148" fmla="*/ 987743 w 2691669"/>
                <a:gd name="connsiteY148" fmla="*/ 101918 h 289655"/>
                <a:gd name="connsiteX149" fmla="*/ 980123 w 2691669"/>
                <a:gd name="connsiteY149" fmla="*/ 83058 h 289655"/>
                <a:gd name="connsiteX150" fmla="*/ 991933 w 2691669"/>
                <a:gd name="connsiteY150" fmla="*/ 62579 h 289655"/>
                <a:gd name="connsiteX151" fmla="*/ 1024795 w 2691669"/>
                <a:gd name="connsiteY151" fmla="*/ 54102 h 289655"/>
                <a:gd name="connsiteX152" fmla="*/ 1074420 w 2691669"/>
                <a:gd name="connsiteY152" fmla="*/ 89249 h 289655"/>
                <a:gd name="connsiteX153" fmla="*/ 1122807 w 2691669"/>
                <a:gd name="connsiteY153" fmla="*/ 89249 h 289655"/>
                <a:gd name="connsiteX154" fmla="*/ 779431 w 2691669"/>
                <a:gd name="connsiteY154" fmla="*/ 73628 h 289655"/>
                <a:gd name="connsiteX155" fmla="*/ 816674 w 2691669"/>
                <a:gd name="connsiteY155" fmla="*/ 189071 h 289655"/>
                <a:gd name="connsiteX156" fmla="*/ 741426 w 2691669"/>
                <a:gd name="connsiteY156" fmla="*/ 189071 h 289655"/>
                <a:gd name="connsiteX157" fmla="*/ 779431 w 2691669"/>
                <a:gd name="connsiteY157" fmla="*/ 73628 h 289655"/>
                <a:gd name="connsiteX158" fmla="*/ 658273 w 2691669"/>
                <a:gd name="connsiteY158" fmla="*/ 283750 h 289655"/>
                <a:gd name="connsiteX159" fmla="*/ 709994 w 2691669"/>
                <a:gd name="connsiteY159" fmla="*/ 283750 h 289655"/>
                <a:gd name="connsiteX160" fmla="*/ 729044 w 2691669"/>
                <a:gd name="connsiteY160" fmla="*/ 225838 h 289655"/>
                <a:gd name="connsiteX161" fmla="*/ 828770 w 2691669"/>
                <a:gd name="connsiteY161" fmla="*/ 225838 h 289655"/>
                <a:gd name="connsiteX162" fmla="*/ 847344 w 2691669"/>
                <a:gd name="connsiteY162" fmla="*/ 283750 h 289655"/>
                <a:gd name="connsiteX163" fmla="*/ 899065 w 2691669"/>
                <a:gd name="connsiteY163" fmla="*/ 283750 h 289655"/>
                <a:gd name="connsiteX164" fmla="*/ 810958 w 2691669"/>
                <a:gd name="connsiteY164" fmla="*/ 15240 h 289655"/>
                <a:gd name="connsiteX165" fmla="*/ 749713 w 2691669"/>
                <a:gd name="connsiteY165" fmla="*/ 15240 h 289655"/>
                <a:gd name="connsiteX166" fmla="*/ 658273 w 2691669"/>
                <a:gd name="connsiteY166" fmla="*/ 283750 h 289655"/>
                <a:gd name="connsiteX167" fmla="*/ 524256 w 2691669"/>
                <a:gd name="connsiteY167" fmla="*/ 15335 h 289655"/>
                <a:gd name="connsiteX168" fmla="*/ 475393 w 2691669"/>
                <a:gd name="connsiteY168" fmla="*/ 15335 h 289655"/>
                <a:gd name="connsiteX169" fmla="*/ 475393 w 2691669"/>
                <a:gd name="connsiteY169" fmla="*/ 283845 h 289655"/>
                <a:gd name="connsiteX170" fmla="*/ 634651 w 2691669"/>
                <a:gd name="connsiteY170" fmla="*/ 283845 h 289655"/>
                <a:gd name="connsiteX171" fmla="*/ 634651 w 2691669"/>
                <a:gd name="connsiteY171" fmla="*/ 241268 h 289655"/>
                <a:gd name="connsiteX172" fmla="*/ 524161 w 2691669"/>
                <a:gd name="connsiteY172" fmla="*/ 241268 h 289655"/>
                <a:gd name="connsiteX173" fmla="*/ 524161 w 2691669"/>
                <a:gd name="connsiteY173" fmla="*/ 15335 h 289655"/>
                <a:gd name="connsiteX174" fmla="*/ 224790 w 2691669"/>
                <a:gd name="connsiteY174" fmla="*/ 57531 h 289655"/>
                <a:gd name="connsiteX175" fmla="*/ 307943 w 2691669"/>
                <a:gd name="connsiteY175" fmla="*/ 57531 h 289655"/>
                <a:gd name="connsiteX176" fmla="*/ 307943 w 2691669"/>
                <a:gd name="connsiteY176" fmla="*/ 283845 h 289655"/>
                <a:gd name="connsiteX177" fmla="*/ 356807 w 2691669"/>
                <a:gd name="connsiteY177" fmla="*/ 283845 h 289655"/>
                <a:gd name="connsiteX178" fmla="*/ 356807 w 2691669"/>
                <a:gd name="connsiteY178" fmla="*/ 57531 h 289655"/>
                <a:gd name="connsiteX179" fmla="*/ 439960 w 2691669"/>
                <a:gd name="connsiteY179" fmla="*/ 57531 h 289655"/>
                <a:gd name="connsiteX180" fmla="*/ 439960 w 2691669"/>
                <a:gd name="connsiteY180" fmla="*/ 15335 h 289655"/>
                <a:gd name="connsiteX181" fmla="*/ 224885 w 2691669"/>
                <a:gd name="connsiteY181" fmla="*/ 15335 h 289655"/>
                <a:gd name="connsiteX182" fmla="*/ 224885 w 2691669"/>
                <a:gd name="connsiteY182" fmla="*/ 57531 h 289655"/>
                <a:gd name="connsiteX183" fmla="*/ 121253 w 2691669"/>
                <a:gd name="connsiteY183" fmla="*/ 73628 h 289655"/>
                <a:gd name="connsiteX184" fmla="*/ 158496 w 2691669"/>
                <a:gd name="connsiteY184" fmla="*/ 189071 h 289655"/>
                <a:gd name="connsiteX185" fmla="*/ 83248 w 2691669"/>
                <a:gd name="connsiteY185" fmla="*/ 189071 h 289655"/>
                <a:gd name="connsiteX186" fmla="*/ 121253 w 2691669"/>
                <a:gd name="connsiteY186" fmla="*/ 73628 h 289655"/>
                <a:gd name="connsiteX187" fmla="*/ 0 w 2691669"/>
                <a:gd name="connsiteY187" fmla="*/ 283750 h 289655"/>
                <a:gd name="connsiteX188" fmla="*/ 51721 w 2691669"/>
                <a:gd name="connsiteY188" fmla="*/ 283750 h 289655"/>
                <a:gd name="connsiteX189" fmla="*/ 70771 w 2691669"/>
                <a:gd name="connsiteY189" fmla="*/ 225838 h 289655"/>
                <a:gd name="connsiteX190" fmla="*/ 170497 w 2691669"/>
                <a:gd name="connsiteY190" fmla="*/ 225838 h 289655"/>
                <a:gd name="connsiteX191" fmla="*/ 189071 w 2691669"/>
                <a:gd name="connsiteY191" fmla="*/ 283750 h 289655"/>
                <a:gd name="connsiteX192" fmla="*/ 240792 w 2691669"/>
                <a:gd name="connsiteY192" fmla="*/ 283750 h 289655"/>
                <a:gd name="connsiteX193" fmla="*/ 152686 w 2691669"/>
                <a:gd name="connsiteY193" fmla="*/ 15240 h 289655"/>
                <a:gd name="connsiteX194" fmla="*/ 91440 w 2691669"/>
                <a:gd name="connsiteY194" fmla="*/ 15240 h 289655"/>
                <a:gd name="connsiteX195" fmla="*/ 0 w 2691669"/>
                <a:gd name="connsiteY195" fmla="*/ 283750 h 28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691669" h="289655">
                  <a:moveTo>
                    <a:pt x="2619185" y="82296"/>
                  </a:moveTo>
                  <a:lnTo>
                    <a:pt x="2570321" y="82296"/>
                  </a:lnTo>
                  <a:lnTo>
                    <a:pt x="2570321" y="283750"/>
                  </a:lnTo>
                  <a:lnTo>
                    <a:pt x="2619185" y="283750"/>
                  </a:lnTo>
                  <a:lnTo>
                    <a:pt x="2619185" y="195644"/>
                  </a:lnTo>
                  <a:cubicBezTo>
                    <a:pt x="2619185" y="150686"/>
                    <a:pt x="2635472" y="128207"/>
                    <a:pt x="2668048" y="128207"/>
                  </a:cubicBezTo>
                  <a:cubicBezTo>
                    <a:pt x="2675477" y="128207"/>
                    <a:pt x="2683097" y="129064"/>
                    <a:pt x="2690813" y="130683"/>
                  </a:cubicBezTo>
                  <a:lnTo>
                    <a:pt x="2691670" y="81820"/>
                  </a:lnTo>
                  <a:cubicBezTo>
                    <a:pt x="2684526" y="79915"/>
                    <a:pt x="2678525" y="78962"/>
                    <a:pt x="2673858" y="78962"/>
                  </a:cubicBezTo>
                  <a:cubicBezTo>
                    <a:pt x="2649569" y="78962"/>
                    <a:pt x="2631377" y="93440"/>
                    <a:pt x="2619280" y="122396"/>
                  </a:cubicBezTo>
                  <a:lnTo>
                    <a:pt x="2619280" y="82296"/>
                  </a:lnTo>
                  <a:close/>
                  <a:moveTo>
                    <a:pt x="2453926" y="120396"/>
                  </a:moveTo>
                  <a:cubicBezTo>
                    <a:pt x="2467737" y="127826"/>
                    <a:pt x="2474595" y="142494"/>
                    <a:pt x="2474595" y="164211"/>
                  </a:cubicBezTo>
                  <a:lnTo>
                    <a:pt x="2388965" y="164211"/>
                  </a:lnTo>
                  <a:cubicBezTo>
                    <a:pt x="2390394" y="150114"/>
                    <a:pt x="2394871" y="138589"/>
                    <a:pt x="2402586" y="129635"/>
                  </a:cubicBezTo>
                  <a:cubicBezTo>
                    <a:pt x="2410301" y="120682"/>
                    <a:pt x="2421064" y="116205"/>
                    <a:pt x="2434876" y="116205"/>
                  </a:cubicBezTo>
                  <a:cubicBezTo>
                    <a:pt x="2442305" y="116205"/>
                    <a:pt x="2448687" y="117634"/>
                    <a:pt x="2453926" y="120396"/>
                  </a:cubicBezTo>
                  <a:moveTo>
                    <a:pt x="2499360" y="106775"/>
                  </a:moveTo>
                  <a:cubicBezTo>
                    <a:pt x="2483930" y="87249"/>
                    <a:pt x="2462213" y="77438"/>
                    <a:pt x="2434400" y="77438"/>
                  </a:cubicBezTo>
                  <a:cubicBezTo>
                    <a:pt x="2407634" y="77438"/>
                    <a:pt x="2385441" y="86773"/>
                    <a:pt x="2367820" y="105537"/>
                  </a:cubicBezTo>
                  <a:cubicBezTo>
                    <a:pt x="2349341" y="125159"/>
                    <a:pt x="2340102" y="151067"/>
                    <a:pt x="2340102" y="183356"/>
                  </a:cubicBezTo>
                  <a:cubicBezTo>
                    <a:pt x="2340102" y="214789"/>
                    <a:pt x="2349341" y="240602"/>
                    <a:pt x="2367820" y="260699"/>
                  </a:cubicBezTo>
                  <a:cubicBezTo>
                    <a:pt x="2385727" y="280035"/>
                    <a:pt x="2407920" y="289655"/>
                    <a:pt x="2434400" y="289655"/>
                  </a:cubicBezTo>
                  <a:cubicBezTo>
                    <a:pt x="2456974" y="289655"/>
                    <a:pt x="2476214" y="283559"/>
                    <a:pt x="2491931" y="271463"/>
                  </a:cubicBezTo>
                  <a:cubicBezTo>
                    <a:pt x="2507075" y="259842"/>
                    <a:pt x="2516314" y="244031"/>
                    <a:pt x="2519648" y="223933"/>
                  </a:cubicBezTo>
                  <a:lnTo>
                    <a:pt x="2470404" y="223933"/>
                  </a:lnTo>
                  <a:cubicBezTo>
                    <a:pt x="2466499" y="241554"/>
                    <a:pt x="2454497" y="250412"/>
                    <a:pt x="2434400" y="250412"/>
                  </a:cubicBezTo>
                  <a:cubicBezTo>
                    <a:pt x="2419255" y="250412"/>
                    <a:pt x="2407920" y="245269"/>
                    <a:pt x="2400491" y="235077"/>
                  </a:cubicBezTo>
                  <a:cubicBezTo>
                    <a:pt x="2393061" y="224885"/>
                    <a:pt x="2389061" y="211646"/>
                    <a:pt x="2388489" y="195358"/>
                  </a:cubicBezTo>
                  <a:lnTo>
                    <a:pt x="2518410" y="195358"/>
                  </a:lnTo>
                  <a:cubicBezTo>
                    <a:pt x="2519553" y="187643"/>
                    <a:pt x="2520029" y="178975"/>
                    <a:pt x="2520029" y="169259"/>
                  </a:cubicBezTo>
                  <a:cubicBezTo>
                    <a:pt x="2520029" y="159639"/>
                    <a:pt x="2518315" y="148971"/>
                    <a:pt x="2514886" y="137446"/>
                  </a:cubicBezTo>
                  <a:cubicBezTo>
                    <a:pt x="2511457" y="125730"/>
                    <a:pt x="2506313" y="115538"/>
                    <a:pt x="2499360" y="106775"/>
                  </a:cubicBezTo>
                  <a:moveTo>
                    <a:pt x="2311908" y="244507"/>
                  </a:moveTo>
                  <a:cubicBezTo>
                    <a:pt x="2299240" y="248888"/>
                    <a:pt x="2288858" y="251174"/>
                    <a:pt x="2280856" y="251174"/>
                  </a:cubicBezTo>
                  <a:cubicBezTo>
                    <a:pt x="2265140" y="251174"/>
                    <a:pt x="2257330" y="242887"/>
                    <a:pt x="2257330" y="226314"/>
                  </a:cubicBezTo>
                  <a:lnTo>
                    <a:pt x="2257330" y="115443"/>
                  </a:lnTo>
                  <a:lnTo>
                    <a:pt x="2311908" y="115443"/>
                  </a:lnTo>
                  <a:lnTo>
                    <a:pt x="2311908" y="82772"/>
                  </a:lnTo>
                  <a:lnTo>
                    <a:pt x="2257330" y="82772"/>
                  </a:lnTo>
                  <a:lnTo>
                    <a:pt x="2257330" y="29813"/>
                  </a:lnTo>
                  <a:lnTo>
                    <a:pt x="2208467" y="29813"/>
                  </a:lnTo>
                  <a:lnTo>
                    <a:pt x="2208467" y="82772"/>
                  </a:lnTo>
                  <a:lnTo>
                    <a:pt x="2180368" y="82772"/>
                  </a:lnTo>
                  <a:lnTo>
                    <a:pt x="2180368" y="115443"/>
                  </a:lnTo>
                  <a:lnTo>
                    <a:pt x="2208467" y="115443"/>
                  </a:lnTo>
                  <a:lnTo>
                    <a:pt x="2208467" y="227933"/>
                  </a:lnTo>
                  <a:cubicBezTo>
                    <a:pt x="2208467" y="247745"/>
                    <a:pt x="2214848" y="263366"/>
                    <a:pt x="2227517" y="274701"/>
                  </a:cubicBezTo>
                  <a:cubicBezTo>
                    <a:pt x="2233613" y="279654"/>
                    <a:pt x="2240566" y="283369"/>
                    <a:pt x="2248376" y="285845"/>
                  </a:cubicBezTo>
                  <a:cubicBezTo>
                    <a:pt x="2256187" y="288322"/>
                    <a:pt x="2265426" y="289560"/>
                    <a:pt x="2275904" y="289560"/>
                  </a:cubicBezTo>
                  <a:cubicBezTo>
                    <a:pt x="2286381" y="289560"/>
                    <a:pt x="2300764" y="285941"/>
                    <a:pt x="2318956" y="278797"/>
                  </a:cubicBezTo>
                  <a:lnTo>
                    <a:pt x="2311908" y="244507"/>
                  </a:lnTo>
                  <a:close/>
                  <a:moveTo>
                    <a:pt x="2082546" y="238887"/>
                  </a:moveTo>
                  <a:cubicBezTo>
                    <a:pt x="2073878" y="247841"/>
                    <a:pt x="2062829" y="252317"/>
                    <a:pt x="2049494" y="252317"/>
                  </a:cubicBezTo>
                  <a:cubicBezTo>
                    <a:pt x="2036064" y="252317"/>
                    <a:pt x="2026444" y="249650"/>
                    <a:pt x="2020348" y="244221"/>
                  </a:cubicBezTo>
                  <a:cubicBezTo>
                    <a:pt x="2014252" y="238887"/>
                    <a:pt x="2011299" y="232410"/>
                    <a:pt x="2011299" y="224981"/>
                  </a:cubicBezTo>
                  <a:cubicBezTo>
                    <a:pt x="2011299" y="207359"/>
                    <a:pt x="2024539" y="198501"/>
                    <a:pt x="2051018" y="198501"/>
                  </a:cubicBezTo>
                  <a:cubicBezTo>
                    <a:pt x="2065115" y="198501"/>
                    <a:pt x="2080260" y="200692"/>
                    <a:pt x="2096548" y="205169"/>
                  </a:cubicBezTo>
                  <a:cubicBezTo>
                    <a:pt x="2095881" y="218694"/>
                    <a:pt x="2091309" y="229933"/>
                    <a:pt x="2082546" y="238887"/>
                  </a:cubicBezTo>
                  <a:moveTo>
                    <a:pt x="1981010" y="181451"/>
                  </a:moveTo>
                  <a:cubicBezTo>
                    <a:pt x="1966341" y="191548"/>
                    <a:pt x="1959102" y="205835"/>
                    <a:pt x="1959102" y="224504"/>
                  </a:cubicBezTo>
                  <a:cubicBezTo>
                    <a:pt x="1959102" y="243078"/>
                    <a:pt x="1965770" y="258508"/>
                    <a:pt x="1978914" y="270605"/>
                  </a:cubicBezTo>
                  <a:cubicBezTo>
                    <a:pt x="1993297" y="283274"/>
                    <a:pt x="2013395" y="289655"/>
                    <a:pt x="2039303" y="289655"/>
                  </a:cubicBezTo>
                  <a:cubicBezTo>
                    <a:pt x="2066068" y="289655"/>
                    <a:pt x="2085880" y="278797"/>
                    <a:pt x="2098834" y="256984"/>
                  </a:cubicBezTo>
                  <a:lnTo>
                    <a:pt x="2102548" y="283845"/>
                  </a:lnTo>
                  <a:lnTo>
                    <a:pt x="2145125" y="283845"/>
                  </a:lnTo>
                  <a:lnTo>
                    <a:pt x="2145125" y="155924"/>
                  </a:lnTo>
                  <a:cubicBezTo>
                    <a:pt x="2145125" y="142399"/>
                    <a:pt x="2143030" y="130683"/>
                    <a:pt x="2138934" y="120777"/>
                  </a:cubicBezTo>
                  <a:cubicBezTo>
                    <a:pt x="2126837" y="91821"/>
                    <a:pt x="2100072" y="77343"/>
                    <a:pt x="2058638" y="77343"/>
                  </a:cubicBezTo>
                  <a:cubicBezTo>
                    <a:pt x="2029682" y="77343"/>
                    <a:pt x="2007108" y="82487"/>
                    <a:pt x="1991011" y="92678"/>
                  </a:cubicBezTo>
                  <a:cubicBezTo>
                    <a:pt x="1974913" y="102870"/>
                    <a:pt x="1966817" y="119444"/>
                    <a:pt x="1966817" y="142304"/>
                  </a:cubicBezTo>
                  <a:lnTo>
                    <a:pt x="2020157" y="142304"/>
                  </a:lnTo>
                  <a:cubicBezTo>
                    <a:pt x="2020157" y="132969"/>
                    <a:pt x="2023586" y="125730"/>
                    <a:pt x="2030539" y="120587"/>
                  </a:cubicBezTo>
                  <a:cubicBezTo>
                    <a:pt x="2037397" y="115538"/>
                    <a:pt x="2047304" y="112967"/>
                    <a:pt x="2060067" y="112967"/>
                  </a:cubicBezTo>
                  <a:cubicBezTo>
                    <a:pt x="2072926" y="112967"/>
                    <a:pt x="2082165" y="116300"/>
                    <a:pt x="2087785" y="123063"/>
                  </a:cubicBezTo>
                  <a:cubicBezTo>
                    <a:pt x="2093404" y="129826"/>
                    <a:pt x="2096262" y="140208"/>
                    <a:pt x="2096262" y="154305"/>
                  </a:cubicBezTo>
                  <a:lnTo>
                    <a:pt x="2096262" y="174212"/>
                  </a:lnTo>
                  <a:cubicBezTo>
                    <a:pt x="2075307" y="168974"/>
                    <a:pt x="2056829" y="166307"/>
                    <a:pt x="2040827" y="166307"/>
                  </a:cubicBezTo>
                  <a:cubicBezTo>
                    <a:pt x="2015585" y="166307"/>
                    <a:pt x="1995583" y="171355"/>
                    <a:pt x="1981010" y="181451"/>
                  </a:cubicBezTo>
                  <a:moveTo>
                    <a:pt x="1856327" y="120396"/>
                  </a:moveTo>
                  <a:cubicBezTo>
                    <a:pt x="1870138" y="127826"/>
                    <a:pt x="1876996" y="142494"/>
                    <a:pt x="1876996" y="164211"/>
                  </a:cubicBezTo>
                  <a:lnTo>
                    <a:pt x="1791367" y="164211"/>
                  </a:lnTo>
                  <a:cubicBezTo>
                    <a:pt x="1792700" y="150114"/>
                    <a:pt x="1797272" y="138589"/>
                    <a:pt x="1804987" y="129635"/>
                  </a:cubicBezTo>
                  <a:cubicBezTo>
                    <a:pt x="1812703" y="120682"/>
                    <a:pt x="1823466" y="116205"/>
                    <a:pt x="1837277" y="116205"/>
                  </a:cubicBezTo>
                  <a:cubicBezTo>
                    <a:pt x="1844802" y="116205"/>
                    <a:pt x="1851088" y="117634"/>
                    <a:pt x="1856327" y="120396"/>
                  </a:cubicBezTo>
                  <a:moveTo>
                    <a:pt x="1901857" y="106775"/>
                  </a:moveTo>
                  <a:cubicBezTo>
                    <a:pt x="1886426" y="87249"/>
                    <a:pt x="1864709" y="77438"/>
                    <a:pt x="1836896" y="77438"/>
                  </a:cubicBezTo>
                  <a:cubicBezTo>
                    <a:pt x="1810131" y="77438"/>
                    <a:pt x="1787938" y="86773"/>
                    <a:pt x="1770317" y="105537"/>
                  </a:cubicBezTo>
                  <a:cubicBezTo>
                    <a:pt x="1751838" y="125159"/>
                    <a:pt x="1742599" y="151067"/>
                    <a:pt x="1742599" y="183356"/>
                  </a:cubicBezTo>
                  <a:cubicBezTo>
                    <a:pt x="1742599" y="214789"/>
                    <a:pt x="1751838" y="240602"/>
                    <a:pt x="1770317" y="260699"/>
                  </a:cubicBezTo>
                  <a:cubicBezTo>
                    <a:pt x="1788223" y="280035"/>
                    <a:pt x="1810417" y="289655"/>
                    <a:pt x="1836896" y="289655"/>
                  </a:cubicBezTo>
                  <a:cubicBezTo>
                    <a:pt x="1859471" y="289655"/>
                    <a:pt x="1878711" y="283559"/>
                    <a:pt x="1894427" y="271463"/>
                  </a:cubicBezTo>
                  <a:cubicBezTo>
                    <a:pt x="1909572" y="259842"/>
                    <a:pt x="1918811" y="244031"/>
                    <a:pt x="1922145" y="223933"/>
                  </a:cubicBezTo>
                  <a:lnTo>
                    <a:pt x="1872901" y="223933"/>
                  </a:lnTo>
                  <a:cubicBezTo>
                    <a:pt x="1868996" y="241554"/>
                    <a:pt x="1856994" y="250412"/>
                    <a:pt x="1836896" y="250412"/>
                  </a:cubicBezTo>
                  <a:cubicBezTo>
                    <a:pt x="1821752" y="250412"/>
                    <a:pt x="1810417" y="245269"/>
                    <a:pt x="1802987" y="235077"/>
                  </a:cubicBezTo>
                  <a:cubicBezTo>
                    <a:pt x="1795558" y="224885"/>
                    <a:pt x="1791557" y="211646"/>
                    <a:pt x="1790986" y="195358"/>
                  </a:cubicBezTo>
                  <a:lnTo>
                    <a:pt x="1920907" y="195358"/>
                  </a:lnTo>
                  <a:cubicBezTo>
                    <a:pt x="1921954" y="187643"/>
                    <a:pt x="1922526" y="178975"/>
                    <a:pt x="1922526" y="169259"/>
                  </a:cubicBezTo>
                  <a:cubicBezTo>
                    <a:pt x="1922526" y="159639"/>
                    <a:pt x="1920812" y="148971"/>
                    <a:pt x="1917383" y="137446"/>
                  </a:cubicBezTo>
                  <a:cubicBezTo>
                    <a:pt x="1913954" y="125730"/>
                    <a:pt x="1908810" y="115538"/>
                    <a:pt x="1901857" y="106775"/>
                  </a:cubicBezTo>
                  <a:moveTo>
                    <a:pt x="1559814" y="0"/>
                  </a:moveTo>
                  <a:lnTo>
                    <a:pt x="1510951" y="0"/>
                  </a:lnTo>
                  <a:lnTo>
                    <a:pt x="1510951" y="283750"/>
                  </a:lnTo>
                  <a:lnTo>
                    <a:pt x="1559814" y="283750"/>
                  </a:lnTo>
                  <a:lnTo>
                    <a:pt x="1559814" y="190691"/>
                  </a:lnTo>
                  <a:cubicBezTo>
                    <a:pt x="1560386" y="167545"/>
                    <a:pt x="1565243" y="150114"/>
                    <a:pt x="1574483" y="138589"/>
                  </a:cubicBezTo>
                  <a:cubicBezTo>
                    <a:pt x="1583722" y="126968"/>
                    <a:pt x="1594866" y="121158"/>
                    <a:pt x="1607820" y="121158"/>
                  </a:cubicBezTo>
                  <a:cubicBezTo>
                    <a:pt x="1620774" y="121158"/>
                    <a:pt x="1630871" y="124968"/>
                    <a:pt x="1638014" y="132588"/>
                  </a:cubicBezTo>
                  <a:cubicBezTo>
                    <a:pt x="1645158" y="140208"/>
                    <a:pt x="1648778" y="151448"/>
                    <a:pt x="1648778" y="166307"/>
                  </a:cubicBezTo>
                  <a:lnTo>
                    <a:pt x="1648778" y="283750"/>
                  </a:lnTo>
                  <a:lnTo>
                    <a:pt x="1697641" y="283750"/>
                  </a:lnTo>
                  <a:lnTo>
                    <a:pt x="1697641" y="166307"/>
                  </a:lnTo>
                  <a:cubicBezTo>
                    <a:pt x="1697641" y="139541"/>
                    <a:pt x="1691354" y="118015"/>
                    <a:pt x="1678781" y="101727"/>
                  </a:cubicBezTo>
                  <a:cubicBezTo>
                    <a:pt x="1666208" y="85439"/>
                    <a:pt x="1646682" y="77343"/>
                    <a:pt x="1620203" y="77343"/>
                  </a:cubicBezTo>
                  <a:cubicBezTo>
                    <a:pt x="1593723" y="77343"/>
                    <a:pt x="1573625" y="90011"/>
                    <a:pt x="1559814" y="115443"/>
                  </a:cubicBezTo>
                  <a:lnTo>
                    <a:pt x="1559814" y="0"/>
                  </a:lnTo>
                  <a:close/>
                  <a:moveTo>
                    <a:pt x="1260348" y="57531"/>
                  </a:moveTo>
                  <a:lnTo>
                    <a:pt x="1343501" y="57531"/>
                  </a:lnTo>
                  <a:lnTo>
                    <a:pt x="1343501" y="283845"/>
                  </a:lnTo>
                  <a:lnTo>
                    <a:pt x="1392365" y="283845"/>
                  </a:lnTo>
                  <a:lnTo>
                    <a:pt x="1392365" y="57531"/>
                  </a:lnTo>
                  <a:lnTo>
                    <a:pt x="1475518" y="57531"/>
                  </a:lnTo>
                  <a:lnTo>
                    <a:pt x="1475518" y="15335"/>
                  </a:lnTo>
                  <a:lnTo>
                    <a:pt x="1260443" y="15335"/>
                  </a:lnTo>
                  <a:lnTo>
                    <a:pt x="1260443" y="57531"/>
                  </a:lnTo>
                  <a:close/>
                  <a:moveTo>
                    <a:pt x="1122807" y="89345"/>
                  </a:moveTo>
                  <a:cubicBezTo>
                    <a:pt x="1120331" y="64294"/>
                    <a:pt x="1110901" y="44768"/>
                    <a:pt x="1094518" y="30766"/>
                  </a:cubicBezTo>
                  <a:cubicBezTo>
                    <a:pt x="1078135" y="16859"/>
                    <a:pt x="1054799" y="9906"/>
                    <a:pt x="1024604" y="9906"/>
                  </a:cubicBezTo>
                  <a:cubicBezTo>
                    <a:pt x="994410" y="9906"/>
                    <a:pt x="970502" y="16669"/>
                    <a:pt x="952786" y="30194"/>
                  </a:cubicBezTo>
                  <a:cubicBezTo>
                    <a:pt x="935450" y="43148"/>
                    <a:pt x="926687" y="60770"/>
                    <a:pt x="926687" y="83153"/>
                  </a:cubicBezTo>
                  <a:cubicBezTo>
                    <a:pt x="926687" y="102203"/>
                    <a:pt x="932212" y="117062"/>
                    <a:pt x="943261" y="127826"/>
                  </a:cubicBezTo>
                  <a:cubicBezTo>
                    <a:pt x="954310" y="138589"/>
                    <a:pt x="970121" y="147923"/>
                    <a:pt x="990790" y="155924"/>
                  </a:cubicBezTo>
                  <a:lnTo>
                    <a:pt x="1044131" y="177070"/>
                  </a:lnTo>
                  <a:cubicBezTo>
                    <a:pt x="1055941" y="181451"/>
                    <a:pt x="1064514" y="186214"/>
                    <a:pt x="1069753" y="191357"/>
                  </a:cubicBezTo>
                  <a:cubicBezTo>
                    <a:pt x="1074991" y="196501"/>
                    <a:pt x="1077563" y="203740"/>
                    <a:pt x="1077563" y="213265"/>
                  </a:cubicBezTo>
                  <a:cubicBezTo>
                    <a:pt x="1077563" y="222790"/>
                    <a:pt x="1072706" y="230410"/>
                    <a:pt x="1063085" y="236030"/>
                  </a:cubicBezTo>
                  <a:cubicBezTo>
                    <a:pt x="1053465" y="241649"/>
                    <a:pt x="1042987" y="244507"/>
                    <a:pt x="1031653" y="244507"/>
                  </a:cubicBezTo>
                  <a:cubicBezTo>
                    <a:pt x="1020318" y="244507"/>
                    <a:pt x="1011269" y="243554"/>
                    <a:pt x="1004316" y="241649"/>
                  </a:cubicBezTo>
                  <a:cubicBezTo>
                    <a:pt x="981456" y="235839"/>
                    <a:pt x="970026" y="221932"/>
                    <a:pt x="970026" y="199834"/>
                  </a:cubicBezTo>
                  <a:lnTo>
                    <a:pt x="921639" y="199834"/>
                  </a:lnTo>
                  <a:cubicBezTo>
                    <a:pt x="922687" y="229076"/>
                    <a:pt x="933640" y="251651"/>
                    <a:pt x="954310" y="267653"/>
                  </a:cubicBezTo>
                  <a:cubicBezTo>
                    <a:pt x="972788" y="282226"/>
                    <a:pt x="996886" y="289560"/>
                    <a:pt x="1026700" y="289560"/>
                  </a:cubicBezTo>
                  <a:cubicBezTo>
                    <a:pt x="1060323" y="289560"/>
                    <a:pt x="1086231" y="282512"/>
                    <a:pt x="1104519" y="268224"/>
                  </a:cubicBezTo>
                  <a:cubicBezTo>
                    <a:pt x="1122712" y="254032"/>
                    <a:pt x="1131856" y="234791"/>
                    <a:pt x="1131856" y="210503"/>
                  </a:cubicBezTo>
                  <a:cubicBezTo>
                    <a:pt x="1131856" y="192881"/>
                    <a:pt x="1126522" y="178118"/>
                    <a:pt x="1115758" y="166402"/>
                  </a:cubicBezTo>
                  <a:cubicBezTo>
                    <a:pt x="1104995" y="154686"/>
                    <a:pt x="1089660" y="144971"/>
                    <a:pt x="1069848" y="137255"/>
                  </a:cubicBezTo>
                  <a:lnTo>
                    <a:pt x="1011555" y="114490"/>
                  </a:lnTo>
                  <a:cubicBezTo>
                    <a:pt x="1000792" y="110585"/>
                    <a:pt x="992886" y="106394"/>
                    <a:pt x="987743" y="101918"/>
                  </a:cubicBezTo>
                  <a:cubicBezTo>
                    <a:pt x="982599" y="97346"/>
                    <a:pt x="980123" y="91059"/>
                    <a:pt x="980123" y="83058"/>
                  </a:cubicBezTo>
                  <a:cubicBezTo>
                    <a:pt x="980123" y="75057"/>
                    <a:pt x="984028" y="68199"/>
                    <a:pt x="991933" y="62579"/>
                  </a:cubicBezTo>
                  <a:cubicBezTo>
                    <a:pt x="999744" y="56960"/>
                    <a:pt x="1010793" y="54102"/>
                    <a:pt x="1024795" y="54102"/>
                  </a:cubicBezTo>
                  <a:cubicBezTo>
                    <a:pt x="1053465" y="54102"/>
                    <a:pt x="1070039" y="65818"/>
                    <a:pt x="1074420" y="89249"/>
                  </a:cubicBezTo>
                  <a:lnTo>
                    <a:pt x="1122807" y="89249"/>
                  </a:lnTo>
                  <a:close/>
                  <a:moveTo>
                    <a:pt x="779431" y="73628"/>
                  </a:moveTo>
                  <a:lnTo>
                    <a:pt x="816674" y="189071"/>
                  </a:lnTo>
                  <a:lnTo>
                    <a:pt x="741426" y="189071"/>
                  </a:lnTo>
                  <a:lnTo>
                    <a:pt x="779431" y="73628"/>
                  </a:lnTo>
                  <a:close/>
                  <a:moveTo>
                    <a:pt x="658273" y="283750"/>
                  </a:moveTo>
                  <a:lnTo>
                    <a:pt x="709994" y="283750"/>
                  </a:lnTo>
                  <a:lnTo>
                    <a:pt x="729044" y="225838"/>
                  </a:lnTo>
                  <a:lnTo>
                    <a:pt x="828770" y="225838"/>
                  </a:lnTo>
                  <a:lnTo>
                    <a:pt x="847344" y="283750"/>
                  </a:lnTo>
                  <a:lnTo>
                    <a:pt x="899065" y="283750"/>
                  </a:lnTo>
                  <a:lnTo>
                    <a:pt x="810958" y="15240"/>
                  </a:lnTo>
                  <a:lnTo>
                    <a:pt x="749713" y="15240"/>
                  </a:lnTo>
                  <a:lnTo>
                    <a:pt x="658273" y="283750"/>
                  </a:lnTo>
                  <a:close/>
                  <a:moveTo>
                    <a:pt x="524256" y="15335"/>
                  </a:moveTo>
                  <a:lnTo>
                    <a:pt x="475393" y="15335"/>
                  </a:lnTo>
                  <a:lnTo>
                    <a:pt x="475393" y="283845"/>
                  </a:lnTo>
                  <a:lnTo>
                    <a:pt x="634651" y="283845"/>
                  </a:lnTo>
                  <a:lnTo>
                    <a:pt x="634651" y="241268"/>
                  </a:lnTo>
                  <a:lnTo>
                    <a:pt x="524161" y="241268"/>
                  </a:lnTo>
                  <a:lnTo>
                    <a:pt x="524161" y="15335"/>
                  </a:lnTo>
                  <a:close/>
                  <a:moveTo>
                    <a:pt x="224790" y="57531"/>
                  </a:moveTo>
                  <a:lnTo>
                    <a:pt x="307943" y="57531"/>
                  </a:lnTo>
                  <a:lnTo>
                    <a:pt x="307943" y="283845"/>
                  </a:lnTo>
                  <a:lnTo>
                    <a:pt x="356807" y="283845"/>
                  </a:lnTo>
                  <a:lnTo>
                    <a:pt x="356807" y="57531"/>
                  </a:lnTo>
                  <a:lnTo>
                    <a:pt x="439960" y="57531"/>
                  </a:lnTo>
                  <a:lnTo>
                    <a:pt x="439960" y="15335"/>
                  </a:lnTo>
                  <a:lnTo>
                    <a:pt x="224885" y="15335"/>
                  </a:lnTo>
                  <a:lnTo>
                    <a:pt x="224885" y="57531"/>
                  </a:lnTo>
                  <a:close/>
                  <a:moveTo>
                    <a:pt x="121253" y="73628"/>
                  </a:moveTo>
                  <a:lnTo>
                    <a:pt x="158496" y="189071"/>
                  </a:lnTo>
                  <a:lnTo>
                    <a:pt x="83248" y="189071"/>
                  </a:lnTo>
                  <a:lnTo>
                    <a:pt x="121253" y="73628"/>
                  </a:lnTo>
                  <a:close/>
                  <a:moveTo>
                    <a:pt x="0" y="283750"/>
                  </a:moveTo>
                  <a:lnTo>
                    <a:pt x="51721" y="283750"/>
                  </a:lnTo>
                  <a:lnTo>
                    <a:pt x="70771" y="225838"/>
                  </a:lnTo>
                  <a:lnTo>
                    <a:pt x="170497" y="225838"/>
                  </a:lnTo>
                  <a:lnTo>
                    <a:pt x="189071" y="283750"/>
                  </a:lnTo>
                  <a:lnTo>
                    <a:pt x="240792" y="283750"/>
                  </a:lnTo>
                  <a:lnTo>
                    <a:pt x="152686" y="15240"/>
                  </a:lnTo>
                  <a:lnTo>
                    <a:pt x="91440" y="15240"/>
                  </a:lnTo>
                  <a:lnTo>
                    <a:pt x="0" y="283750"/>
                  </a:lnTo>
                  <a:close/>
                </a:path>
              </a:pathLst>
            </a:custGeom>
            <a:solidFill>
              <a:srgbClr val="3C3C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8E3C222F-9C21-49D5-ADE8-4F4E8751C44E}"/>
                </a:ext>
              </a:extLst>
            </p:cNvPr>
            <p:cNvSpPr/>
            <p:nvPr/>
          </p:nvSpPr>
          <p:spPr>
            <a:xfrm>
              <a:off x="4346280" y="3174682"/>
              <a:ext cx="521297" cy="512444"/>
            </a:xfrm>
            <a:custGeom>
              <a:avLst/>
              <a:gdLst>
                <a:gd name="connsiteX0" fmla="*/ 343067 w 521297"/>
                <a:gd name="connsiteY0" fmla="*/ 490633 h 512444"/>
                <a:gd name="connsiteX1" fmla="*/ 372214 w 521297"/>
                <a:gd name="connsiteY1" fmla="*/ 512445 h 512444"/>
                <a:gd name="connsiteX2" fmla="*/ 499849 w 521297"/>
                <a:gd name="connsiteY2" fmla="*/ 512445 h 512444"/>
                <a:gd name="connsiteX3" fmla="*/ 518041 w 521297"/>
                <a:gd name="connsiteY3" fmla="*/ 503777 h 512444"/>
                <a:gd name="connsiteX4" fmla="*/ 519661 w 521297"/>
                <a:gd name="connsiteY4" fmla="*/ 484251 h 512444"/>
                <a:gd name="connsiteX5" fmla="*/ 403741 w 521297"/>
                <a:gd name="connsiteY5" fmla="*/ 166211 h 512444"/>
                <a:gd name="connsiteX6" fmla="*/ 409456 w 521297"/>
                <a:gd name="connsiteY6" fmla="*/ 158020 h 512444"/>
                <a:gd name="connsiteX7" fmla="*/ 474036 w 521297"/>
                <a:gd name="connsiteY7" fmla="*/ 158020 h 512444"/>
                <a:gd name="connsiteX8" fmla="*/ 499468 w 521297"/>
                <a:gd name="connsiteY8" fmla="*/ 132588 h 512444"/>
                <a:gd name="connsiteX9" fmla="*/ 499468 w 521297"/>
                <a:gd name="connsiteY9" fmla="*/ 25432 h 512444"/>
                <a:gd name="connsiteX10" fmla="*/ 474036 w 521297"/>
                <a:gd name="connsiteY10" fmla="*/ 0 h 512444"/>
                <a:gd name="connsiteX11" fmla="*/ 47125 w 521297"/>
                <a:gd name="connsiteY11" fmla="*/ 0 h 512444"/>
                <a:gd name="connsiteX12" fmla="*/ 21694 w 521297"/>
                <a:gd name="connsiteY12" fmla="*/ 25432 h 512444"/>
                <a:gd name="connsiteX13" fmla="*/ 21694 w 521297"/>
                <a:gd name="connsiteY13" fmla="*/ 132588 h 512444"/>
                <a:gd name="connsiteX14" fmla="*/ 47125 w 521297"/>
                <a:gd name="connsiteY14" fmla="*/ 158020 h 512444"/>
                <a:gd name="connsiteX15" fmla="*/ 112943 w 521297"/>
                <a:gd name="connsiteY15" fmla="*/ 158020 h 512444"/>
                <a:gd name="connsiteX16" fmla="*/ 118658 w 521297"/>
                <a:gd name="connsiteY16" fmla="*/ 166307 h 512444"/>
                <a:gd name="connsiteX17" fmla="*/ 1501 w 521297"/>
                <a:gd name="connsiteY17" fmla="*/ 484156 h 512444"/>
                <a:gd name="connsiteX18" fmla="*/ 3406 w 521297"/>
                <a:gd name="connsiteY18" fmla="*/ 504254 h 512444"/>
                <a:gd name="connsiteX19" fmla="*/ 21217 w 521297"/>
                <a:gd name="connsiteY19" fmla="*/ 512445 h 512444"/>
                <a:gd name="connsiteX20" fmla="*/ 143995 w 521297"/>
                <a:gd name="connsiteY20" fmla="*/ 512445 h 512444"/>
                <a:gd name="connsiteX21" fmla="*/ 173332 w 521297"/>
                <a:gd name="connsiteY21" fmla="*/ 490919 h 512444"/>
                <a:gd name="connsiteX22" fmla="*/ 186571 w 521297"/>
                <a:gd name="connsiteY22" fmla="*/ 448818 h 512444"/>
                <a:gd name="connsiteX23" fmla="*/ 195334 w 521297"/>
                <a:gd name="connsiteY23" fmla="*/ 442341 h 512444"/>
                <a:gd name="connsiteX24" fmla="*/ 322303 w 521297"/>
                <a:gd name="connsiteY24" fmla="*/ 442341 h 512444"/>
                <a:gd name="connsiteX25" fmla="*/ 330685 w 521297"/>
                <a:gd name="connsiteY25" fmla="*/ 448628 h 512444"/>
                <a:gd name="connsiteX26" fmla="*/ 343067 w 521297"/>
                <a:gd name="connsiteY26" fmla="*/ 490633 h 512444"/>
                <a:gd name="connsiteX27" fmla="*/ 322303 w 521297"/>
                <a:gd name="connsiteY27" fmla="*/ 420624 h 512444"/>
                <a:gd name="connsiteX28" fmla="*/ 195334 w 521297"/>
                <a:gd name="connsiteY28" fmla="*/ 420624 h 512444"/>
                <a:gd name="connsiteX29" fmla="*/ 165997 w 521297"/>
                <a:gd name="connsiteY29" fmla="*/ 442151 h 512444"/>
                <a:gd name="connsiteX30" fmla="*/ 152758 w 521297"/>
                <a:gd name="connsiteY30" fmla="*/ 484346 h 512444"/>
                <a:gd name="connsiteX31" fmla="*/ 144090 w 521297"/>
                <a:gd name="connsiteY31" fmla="*/ 490728 h 512444"/>
                <a:gd name="connsiteX32" fmla="*/ 30838 w 521297"/>
                <a:gd name="connsiteY32" fmla="*/ 490728 h 512444"/>
                <a:gd name="connsiteX33" fmla="*/ 25218 w 521297"/>
                <a:gd name="connsiteY33" fmla="*/ 482632 h 512444"/>
                <a:gd name="connsiteX34" fmla="*/ 142471 w 521297"/>
                <a:gd name="connsiteY34" fmla="*/ 164687 h 512444"/>
                <a:gd name="connsiteX35" fmla="*/ 140947 w 521297"/>
                <a:gd name="connsiteY35" fmla="*/ 145066 h 512444"/>
                <a:gd name="connsiteX36" fmla="*/ 122754 w 521297"/>
                <a:gd name="connsiteY36" fmla="*/ 136398 h 512444"/>
                <a:gd name="connsiteX37" fmla="*/ 49411 w 521297"/>
                <a:gd name="connsiteY37" fmla="*/ 136398 h 512444"/>
                <a:gd name="connsiteX38" fmla="*/ 43315 w 521297"/>
                <a:gd name="connsiteY38" fmla="*/ 130302 h 512444"/>
                <a:gd name="connsiteX39" fmla="*/ 43315 w 521297"/>
                <a:gd name="connsiteY39" fmla="*/ 27813 h 512444"/>
                <a:gd name="connsiteX40" fmla="*/ 49411 w 521297"/>
                <a:gd name="connsiteY40" fmla="*/ 21717 h 512444"/>
                <a:gd name="connsiteX41" fmla="*/ 471655 w 521297"/>
                <a:gd name="connsiteY41" fmla="*/ 21717 h 512444"/>
                <a:gd name="connsiteX42" fmla="*/ 477751 w 521297"/>
                <a:gd name="connsiteY42" fmla="*/ 27813 h 512444"/>
                <a:gd name="connsiteX43" fmla="*/ 477751 w 521297"/>
                <a:gd name="connsiteY43" fmla="*/ 130112 h 512444"/>
                <a:gd name="connsiteX44" fmla="*/ 471655 w 521297"/>
                <a:gd name="connsiteY44" fmla="*/ 136208 h 512444"/>
                <a:gd name="connsiteX45" fmla="*/ 399836 w 521297"/>
                <a:gd name="connsiteY45" fmla="*/ 136398 h 512444"/>
                <a:gd name="connsiteX46" fmla="*/ 381929 w 521297"/>
                <a:gd name="connsiteY46" fmla="*/ 144590 h 512444"/>
                <a:gd name="connsiteX47" fmla="*/ 380024 w 521297"/>
                <a:gd name="connsiteY47" fmla="*/ 164687 h 512444"/>
                <a:gd name="connsiteX48" fmla="*/ 495943 w 521297"/>
                <a:gd name="connsiteY48" fmla="*/ 482537 h 512444"/>
                <a:gd name="connsiteX49" fmla="*/ 490228 w 521297"/>
                <a:gd name="connsiteY49" fmla="*/ 490728 h 512444"/>
                <a:gd name="connsiteX50" fmla="*/ 372118 w 521297"/>
                <a:gd name="connsiteY50" fmla="*/ 490728 h 512444"/>
                <a:gd name="connsiteX51" fmla="*/ 363736 w 521297"/>
                <a:gd name="connsiteY51" fmla="*/ 484442 h 512444"/>
                <a:gd name="connsiteX52" fmla="*/ 351354 w 521297"/>
                <a:gd name="connsiteY52" fmla="*/ 442341 h 512444"/>
                <a:gd name="connsiteX53" fmla="*/ 322303 w 521297"/>
                <a:gd name="connsiteY53" fmla="*/ 420624 h 51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521297" h="512444">
                  <a:moveTo>
                    <a:pt x="343067" y="490633"/>
                  </a:moveTo>
                  <a:cubicBezTo>
                    <a:pt x="345258" y="498158"/>
                    <a:pt x="354211" y="512445"/>
                    <a:pt x="372214" y="512445"/>
                  </a:cubicBezTo>
                  <a:lnTo>
                    <a:pt x="499849" y="512445"/>
                  </a:lnTo>
                  <a:cubicBezTo>
                    <a:pt x="501849" y="512445"/>
                    <a:pt x="512326" y="512064"/>
                    <a:pt x="518041" y="503777"/>
                  </a:cubicBezTo>
                  <a:cubicBezTo>
                    <a:pt x="520613" y="500063"/>
                    <a:pt x="522994" y="493586"/>
                    <a:pt x="519661" y="484251"/>
                  </a:cubicBezTo>
                  <a:lnTo>
                    <a:pt x="403741" y="166211"/>
                  </a:lnTo>
                  <a:cubicBezTo>
                    <a:pt x="402313" y="162211"/>
                    <a:pt x="405265" y="158020"/>
                    <a:pt x="409456" y="158020"/>
                  </a:cubicBezTo>
                  <a:lnTo>
                    <a:pt x="474036" y="158020"/>
                  </a:lnTo>
                  <a:cubicBezTo>
                    <a:pt x="484228" y="158020"/>
                    <a:pt x="499468" y="151257"/>
                    <a:pt x="499468" y="132588"/>
                  </a:cubicBezTo>
                  <a:lnTo>
                    <a:pt x="499468" y="25432"/>
                  </a:lnTo>
                  <a:cubicBezTo>
                    <a:pt x="499468" y="15240"/>
                    <a:pt x="492705" y="0"/>
                    <a:pt x="474036" y="0"/>
                  </a:cubicBezTo>
                  <a:lnTo>
                    <a:pt x="47125" y="0"/>
                  </a:lnTo>
                  <a:cubicBezTo>
                    <a:pt x="36934" y="0"/>
                    <a:pt x="21694" y="6763"/>
                    <a:pt x="21694" y="25432"/>
                  </a:cubicBezTo>
                  <a:lnTo>
                    <a:pt x="21694" y="132588"/>
                  </a:lnTo>
                  <a:cubicBezTo>
                    <a:pt x="21694" y="142780"/>
                    <a:pt x="28456" y="158020"/>
                    <a:pt x="47125" y="158020"/>
                  </a:cubicBezTo>
                  <a:lnTo>
                    <a:pt x="112943" y="158020"/>
                  </a:lnTo>
                  <a:cubicBezTo>
                    <a:pt x="117229" y="158020"/>
                    <a:pt x="120182" y="162306"/>
                    <a:pt x="118658" y="166307"/>
                  </a:cubicBezTo>
                  <a:lnTo>
                    <a:pt x="1501" y="484156"/>
                  </a:lnTo>
                  <a:cubicBezTo>
                    <a:pt x="834" y="486061"/>
                    <a:pt x="-2405" y="495967"/>
                    <a:pt x="3406" y="504254"/>
                  </a:cubicBezTo>
                  <a:cubicBezTo>
                    <a:pt x="5977" y="507968"/>
                    <a:pt x="11216" y="512445"/>
                    <a:pt x="21217" y="512445"/>
                  </a:cubicBezTo>
                  <a:lnTo>
                    <a:pt x="143995" y="512445"/>
                  </a:lnTo>
                  <a:cubicBezTo>
                    <a:pt x="152377" y="512445"/>
                    <a:pt x="167998" y="507968"/>
                    <a:pt x="173332" y="490919"/>
                  </a:cubicBezTo>
                  <a:lnTo>
                    <a:pt x="186571" y="448818"/>
                  </a:lnTo>
                  <a:cubicBezTo>
                    <a:pt x="187143" y="447294"/>
                    <a:pt x="189334" y="442341"/>
                    <a:pt x="195334" y="442341"/>
                  </a:cubicBezTo>
                  <a:lnTo>
                    <a:pt x="322303" y="442341"/>
                  </a:lnTo>
                  <a:cubicBezTo>
                    <a:pt x="322398" y="442341"/>
                    <a:pt x="328875" y="442436"/>
                    <a:pt x="330685" y="448628"/>
                  </a:cubicBezTo>
                  <a:lnTo>
                    <a:pt x="343067" y="490633"/>
                  </a:lnTo>
                  <a:close/>
                  <a:moveTo>
                    <a:pt x="322303" y="420624"/>
                  </a:moveTo>
                  <a:lnTo>
                    <a:pt x="195334" y="420624"/>
                  </a:lnTo>
                  <a:cubicBezTo>
                    <a:pt x="177523" y="420624"/>
                    <a:pt x="168474" y="434150"/>
                    <a:pt x="165997" y="442151"/>
                  </a:cubicBezTo>
                  <a:lnTo>
                    <a:pt x="152758" y="484346"/>
                  </a:lnTo>
                  <a:cubicBezTo>
                    <a:pt x="150948" y="490061"/>
                    <a:pt x="145519" y="490633"/>
                    <a:pt x="144090" y="490728"/>
                  </a:cubicBezTo>
                  <a:lnTo>
                    <a:pt x="30838" y="490728"/>
                  </a:lnTo>
                  <a:cubicBezTo>
                    <a:pt x="26647" y="490728"/>
                    <a:pt x="23694" y="486537"/>
                    <a:pt x="25218" y="482632"/>
                  </a:cubicBezTo>
                  <a:lnTo>
                    <a:pt x="142471" y="164687"/>
                  </a:lnTo>
                  <a:cubicBezTo>
                    <a:pt x="145900" y="155258"/>
                    <a:pt x="143614" y="148876"/>
                    <a:pt x="140947" y="145066"/>
                  </a:cubicBezTo>
                  <a:cubicBezTo>
                    <a:pt x="135232" y="136779"/>
                    <a:pt x="124754" y="136398"/>
                    <a:pt x="122754" y="136398"/>
                  </a:cubicBezTo>
                  <a:lnTo>
                    <a:pt x="49411" y="136398"/>
                  </a:lnTo>
                  <a:cubicBezTo>
                    <a:pt x="46078" y="136398"/>
                    <a:pt x="43315" y="133636"/>
                    <a:pt x="43315" y="130302"/>
                  </a:cubicBezTo>
                  <a:lnTo>
                    <a:pt x="43315" y="27813"/>
                  </a:lnTo>
                  <a:cubicBezTo>
                    <a:pt x="43315" y="24384"/>
                    <a:pt x="46078" y="21717"/>
                    <a:pt x="49411" y="21717"/>
                  </a:cubicBezTo>
                  <a:lnTo>
                    <a:pt x="471655" y="21717"/>
                  </a:lnTo>
                  <a:cubicBezTo>
                    <a:pt x="475084" y="21717"/>
                    <a:pt x="477751" y="24479"/>
                    <a:pt x="477751" y="27813"/>
                  </a:cubicBezTo>
                  <a:lnTo>
                    <a:pt x="477751" y="130112"/>
                  </a:lnTo>
                  <a:cubicBezTo>
                    <a:pt x="477751" y="133445"/>
                    <a:pt x="474988" y="136208"/>
                    <a:pt x="471655" y="136208"/>
                  </a:cubicBezTo>
                  <a:lnTo>
                    <a:pt x="399836" y="136398"/>
                  </a:lnTo>
                  <a:cubicBezTo>
                    <a:pt x="389835" y="136398"/>
                    <a:pt x="384596" y="140875"/>
                    <a:pt x="381929" y="144590"/>
                  </a:cubicBezTo>
                  <a:cubicBezTo>
                    <a:pt x="376119" y="152876"/>
                    <a:pt x="379262" y="162782"/>
                    <a:pt x="380024" y="164687"/>
                  </a:cubicBezTo>
                  <a:lnTo>
                    <a:pt x="495943" y="482537"/>
                  </a:lnTo>
                  <a:cubicBezTo>
                    <a:pt x="497372" y="486537"/>
                    <a:pt x="494419" y="490728"/>
                    <a:pt x="490228" y="490728"/>
                  </a:cubicBezTo>
                  <a:lnTo>
                    <a:pt x="372118" y="490728"/>
                  </a:lnTo>
                  <a:cubicBezTo>
                    <a:pt x="366308" y="490728"/>
                    <a:pt x="364213" y="485775"/>
                    <a:pt x="363736" y="484442"/>
                  </a:cubicBezTo>
                  <a:lnTo>
                    <a:pt x="351354" y="442341"/>
                  </a:lnTo>
                  <a:cubicBezTo>
                    <a:pt x="346401" y="425196"/>
                    <a:pt x="330208" y="420624"/>
                    <a:pt x="322303" y="420624"/>
                  </a:cubicBezTo>
                </a:path>
              </a:pathLst>
            </a:custGeom>
            <a:solidFill>
              <a:srgbClr val="3C3C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DFC925B6-1B65-4851-842E-CB07DFEAF9DD}"/>
                </a:ext>
              </a:extLst>
            </p:cNvPr>
            <p:cNvSpPr/>
            <p:nvPr/>
          </p:nvSpPr>
          <p:spPr>
            <a:xfrm>
              <a:off x="4346280" y="3174682"/>
              <a:ext cx="521297" cy="512444"/>
            </a:xfrm>
            <a:custGeom>
              <a:avLst/>
              <a:gdLst>
                <a:gd name="connsiteX0" fmla="*/ 343067 w 521297"/>
                <a:gd name="connsiteY0" fmla="*/ 490633 h 512444"/>
                <a:gd name="connsiteX1" fmla="*/ 372214 w 521297"/>
                <a:gd name="connsiteY1" fmla="*/ 512445 h 512444"/>
                <a:gd name="connsiteX2" fmla="*/ 499849 w 521297"/>
                <a:gd name="connsiteY2" fmla="*/ 512445 h 512444"/>
                <a:gd name="connsiteX3" fmla="*/ 518041 w 521297"/>
                <a:gd name="connsiteY3" fmla="*/ 503777 h 512444"/>
                <a:gd name="connsiteX4" fmla="*/ 519661 w 521297"/>
                <a:gd name="connsiteY4" fmla="*/ 484251 h 512444"/>
                <a:gd name="connsiteX5" fmla="*/ 403741 w 521297"/>
                <a:gd name="connsiteY5" fmla="*/ 166211 h 512444"/>
                <a:gd name="connsiteX6" fmla="*/ 409456 w 521297"/>
                <a:gd name="connsiteY6" fmla="*/ 158020 h 512444"/>
                <a:gd name="connsiteX7" fmla="*/ 474036 w 521297"/>
                <a:gd name="connsiteY7" fmla="*/ 158020 h 512444"/>
                <a:gd name="connsiteX8" fmla="*/ 499468 w 521297"/>
                <a:gd name="connsiteY8" fmla="*/ 132588 h 512444"/>
                <a:gd name="connsiteX9" fmla="*/ 499468 w 521297"/>
                <a:gd name="connsiteY9" fmla="*/ 25432 h 512444"/>
                <a:gd name="connsiteX10" fmla="*/ 474036 w 521297"/>
                <a:gd name="connsiteY10" fmla="*/ 0 h 512444"/>
                <a:gd name="connsiteX11" fmla="*/ 47125 w 521297"/>
                <a:gd name="connsiteY11" fmla="*/ 0 h 512444"/>
                <a:gd name="connsiteX12" fmla="*/ 21694 w 521297"/>
                <a:gd name="connsiteY12" fmla="*/ 25432 h 512444"/>
                <a:gd name="connsiteX13" fmla="*/ 21694 w 521297"/>
                <a:gd name="connsiteY13" fmla="*/ 132588 h 512444"/>
                <a:gd name="connsiteX14" fmla="*/ 47125 w 521297"/>
                <a:gd name="connsiteY14" fmla="*/ 158020 h 512444"/>
                <a:gd name="connsiteX15" fmla="*/ 112943 w 521297"/>
                <a:gd name="connsiteY15" fmla="*/ 158020 h 512444"/>
                <a:gd name="connsiteX16" fmla="*/ 118658 w 521297"/>
                <a:gd name="connsiteY16" fmla="*/ 166307 h 512444"/>
                <a:gd name="connsiteX17" fmla="*/ 1501 w 521297"/>
                <a:gd name="connsiteY17" fmla="*/ 484156 h 512444"/>
                <a:gd name="connsiteX18" fmla="*/ 3406 w 521297"/>
                <a:gd name="connsiteY18" fmla="*/ 504254 h 512444"/>
                <a:gd name="connsiteX19" fmla="*/ 21217 w 521297"/>
                <a:gd name="connsiteY19" fmla="*/ 512445 h 512444"/>
                <a:gd name="connsiteX20" fmla="*/ 143995 w 521297"/>
                <a:gd name="connsiteY20" fmla="*/ 512445 h 512444"/>
                <a:gd name="connsiteX21" fmla="*/ 173332 w 521297"/>
                <a:gd name="connsiteY21" fmla="*/ 490919 h 512444"/>
                <a:gd name="connsiteX22" fmla="*/ 186571 w 521297"/>
                <a:gd name="connsiteY22" fmla="*/ 448818 h 512444"/>
                <a:gd name="connsiteX23" fmla="*/ 195334 w 521297"/>
                <a:gd name="connsiteY23" fmla="*/ 442341 h 512444"/>
                <a:gd name="connsiteX24" fmla="*/ 322303 w 521297"/>
                <a:gd name="connsiteY24" fmla="*/ 442341 h 512444"/>
                <a:gd name="connsiteX25" fmla="*/ 330685 w 521297"/>
                <a:gd name="connsiteY25" fmla="*/ 448628 h 512444"/>
                <a:gd name="connsiteX26" fmla="*/ 343067 w 521297"/>
                <a:gd name="connsiteY26" fmla="*/ 490633 h 512444"/>
                <a:gd name="connsiteX27" fmla="*/ 322303 w 521297"/>
                <a:gd name="connsiteY27" fmla="*/ 420624 h 512444"/>
                <a:gd name="connsiteX28" fmla="*/ 195334 w 521297"/>
                <a:gd name="connsiteY28" fmla="*/ 420624 h 512444"/>
                <a:gd name="connsiteX29" fmla="*/ 165997 w 521297"/>
                <a:gd name="connsiteY29" fmla="*/ 442151 h 512444"/>
                <a:gd name="connsiteX30" fmla="*/ 152758 w 521297"/>
                <a:gd name="connsiteY30" fmla="*/ 484346 h 512444"/>
                <a:gd name="connsiteX31" fmla="*/ 144090 w 521297"/>
                <a:gd name="connsiteY31" fmla="*/ 490728 h 512444"/>
                <a:gd name="connsiteX32" fmla="*/ 30838 w 521297"/>
                <a:gd name="connsiteY32" fmla="*/ 490728 h 512444"/>
                <a:gd name="connsiteX33" fmla="*/ 25218 w 521297"/>
                <a:gd name="connsiteY33" fmla="*/ 482632 h 512444"/>
                <a:gd name="connsiteX34" fmla="*/ 142471 w 521297"/>
                <a:gd name="connsiteY34" fmla="*/ 164687 h 512444"/>
                <a:gd name="connsiteX35" fmla="*/ 140947 w 521297"/>
                <a:gd name="connsiteY35" fmla="*/ 145066 h 512444"/>
                <a:gd name="connsiteX36" fmla="*/ 122754 w 521297"/>
                <a:gd name="connsiteY36" fmla="*/ 136398 h 512444"/>
                <a:gd name="connsiteX37" fmla="*/ 49411 w 521297"/>
                <a:gd name="connsiteY37" fmla="*/ 136398 h 512444"/>
                <a:gd name="connsiteX38" fmla="*/ 43315 w 521297"/>
                <a:gd name="connsiteY38" fmla="*/ 130302 h 512444"/>
                <a:gd name="connsiteX39" fmla="*/ 43315 w 521297"/>
                <a:gd name="connsiteY39" fmla="*/ 27813 h 512444"/>
                <a:gd name="connsiteX40" fmla="*/ 49411 w 521297"/>
                <a:gd name="connsiteY40" fmla="*/ 21717 h 512444"/>
                <a:gd name="connsiteX41" fmla="*/ 471655 w 521297"/>
                <a:gd name="connsiteY41" fmla="*/ 21717 h 512444"/>
                <a:gd name="connsiteX42" fmla="*/ 477751 w 521297"/>
                <a:gd name="connsiteY42" fmla="*/ 27813 h 512444"/>
                <a:gd name="connsiteX43" fmla="*/ 477751 w 521297"/>
                <a:gd name="connsiteY43" fmla="*/ 130112 h 512444"/>
                <a:gd name="connsiteX44" fmla="*/ 471655 w 521297"/>
                <a:gd name="connsiteY44" fmla="*/ 136208 h 512444"/>
                <a:gd name="connsiteX45" fmla="*/ 399836 w 521297"/>
                <a:gd name="connsiteY45" fmla="*/ 136398 h 512444"/>
                <a:gd name="connsiteX46" fmla="*/ 381929 w 521297"/>
                <a:gd name="connsiteY46" fmla="*/ 144590 h 512444"/>
                <a:gd name="connsiteX47" fmla="*/ 380024 w 521297"/>
                <a:gd name="connsiteY47" fmla="*/ 164687 h 512444"/>
                <a:gd name="connsiteX48" fmla="*/ 495943 w 521297"/>
                <a:gd name="connsiteY48" fmla="*/ 482537 h 512444"/>
                <a:gd name="connsiteX49" fmla="*/ 490228 w 521297"/>
                <a:gd name="connsiteY49" fmla="*/ 490728 h 512444"/>
                <a:gd name="connsiteX50" fmla="*/ 372118 w 521297"/>
                <a:gd name="connsiteY50" fmla="*/ 490728 h 512444"/>
                <a:gd name="connsiteX51" fmla="*/ 363736 w 521297"/>
                <a:gd name="connsiteY51" fmla="*/ 484442 h 512444"/>
                <a:gd name="connsiteX52" fmla="*/ 351354 w 521297"/>
                <a:gd name="connsiteY52" fmla="*/ 442341 h 512444"/>
                <a:gd name="connsiteX53" fmla="*/ 322303 w 521297"/>
                <a:gd name="connsiteY53" fmla="*/ 420624 h 51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521297" h="512444">
                  <a:moveTo>
                    <a:pt x="343067" y="490633"/>
                  </a:moveTo>
                  <a:cubicBezTo>
                    <a:pt x="345258" y="498158"/>
                    <a:pt x="354211" y="512445"/>
                    <a:pt x="372214" y="512445"/>
                  </a:cubicBezTo>
                  <a:lnTo>
                    <a:pt x="499849" y="512445"/>
                  </a:lnTo>
                  <a:cubicBezTo>
                    <a:pt x="501849" y="512445"/>
                    <a:pt x="512326" y="512064"/>
                    <a:pt x="518041" y="503777"/>
                  </a:cubicBezTo>
                  <a:cubicBezTo>
                    <a:pt x="520613" y="500063"/>
                    <a:pt x="522994" y="493586"/>
                    <a:pt x="519661" y="484251"/>
                  </a:cubicBezTo>
                  <a:lnTo>
                    <a:pt x="403741" y="166211"/>
                  </a:lnTo>
                  <a:cubicBezTo>
                    <a:pt x="402313" y="162211"/>
                    <a:pt x="405265" y="158020"/>
                    <a:pt x="409456" y="158020"/>
                  </a:cubicBezTo>
                  <a:lnTo>
                    <a:pt x="474036" y="158020"/>
                  </a:lnTo>
                  <a:cubicBezTo>
                    <a:pt x="484228" y="158020"/>
                    <a:pt x="499468" y="151257"/>
                    <a:pt x="499468" y="132588"/>
                  </a:cubicBezTo>
                  <a:lnTo>
                    <a:pt x="499468" y="25432"/>
                  </a:lnTo>
                  <a:cubicBezTo>
                    <a:pt x="499468" y="15240"/>
                    <a:pt x="492705" y="0"/>
                    <a:pt x="474036" y="0"/>
                  </a:cubicBezTo>
                  <a:lnTo>
                    <a:pt x="47125" y="0"/>
                  </a:lnTo>
                  <a:cubicBezTo>
                    <a:pt x="36934" y="0"/>
                    <a:pt x="21694" y="6763"/>
                    <a:pt x="21694" y="25432"/>
                  </a:cubicBezTo>
                  <a:lnTo>
                    <a:pt x="21694" y="132588"/>
                  </a:lnTo>
                  <a:cubicBezTo>
                    <a:pt x="21694" y="142780"/>
                    <a:pt x="28456" y="158020"/>
                    <a:pt x="47125" y="158020"/>
                  </a:cubicBezTo>
                  <a:lnTo>
                    <a:pt x="112943" y="158020"/>
                  </a:lnTo>
                  <a:cubicBezTo>
                    <a:pt x="117229" y="158020"/>
                    <a:pt x="120182" y="162306"/>
                    <a:pt x="118658" y="166307"/>
                  </a:cubicBezTo>
                  <a:lnTo>
                    <a:pt x="1501" y="484156"/>
                  </a:lnTo>
                  <a:cubicBezTo>
                    <a:pt x="834" y="486061"/>
                    <a:pt x="-2405" y="495967"/>
                    <a:pt x="3406" y="504254"/>
                  </a:cubicBezTo>
                  <a:cubicBezTo>
                    <a:pt x="5977" y="507968"/>
                    <a:pt x="11216" y="512445"/>
                    <a:pt x="21217" y="512445"/>
                  </a:cubicBezTo>
                  <a:lnTo>
                    <a:pt x="143995" y="512445"/>
                  </a:lnTo>
                  <a:cubicBezTo>
                    <a:pt x="152377" y="512445"/>
                    <a:pt x="167998" y="507968"/>
                    <a:pt x="173332" y="490919"/>
                  </a:cubicBezTo>
                  <a:lnTo>
                    <a:pt x="186571" y="448818"/>
                  </a:lnTo>
                  <a:cubicBezTo>
                    <a:pt x="187143" y="447294"/>
                    <a:pt x="189334" y="442341"/>
                    <a:pt x="195334" y="442341"/>
                  </a:cubicBezTo>
                  <a:lnTo>
                    <a:pt x="322303" y="442341"/>
                  </a:lnTo>
                  <a:cubicBezTo>
                    <a:pt x="322398" y="442341"/>
                    <a:pt x="328875" y="442436"/>
                    <a:pt x="330685" y="448628"/>
                  </a:cubicBezTo>
                  <a:lnTo>
                    <a:pt x="343067" y="490633"/>
                  </a:lnTo>
                  <a:close/>
                  <a:moveTo>
                    <a:pt x="322303" y="420624"/>
                  </a:moveTo>
                  <a:lnTo>
                    <a:pt x="195334" y="420624"/>
                  </a:lnTo>
                  <a:cubicBezTo>
                    <a:pt x="177523" y="420624"/>
                    <a:pt x="168474" y="434150"/>
                    <a:pt x="165997" y="442151"/>
                  </a:cubicBezTo>
                  <a:lnTo>
                    <a:pt x="152758" y="484346"/>
                  </a:lnTo>
                  <a:cubicBezTo>
                    <a:pt x="150948" y="490061"/>
                    <a:pt x="145519" y="490633"/>
                    <a:pt x="144090" y="490728"/>
                  </a:cubicBezTo>
                  <a:lnTo>
                    <a:pt x="30838" y="490728"/>
                  </a:lnTo>
                  <a:cubicBezTo>
                    <a:pt x="26647" y="490728"/>
                    <a:pt x="23694" y="486537"/>
                    <a:pt x="25218" y="482632"/>
                  </a:cubicBezTo>
                  <a:lnTo>
                    <a:pt x="142471" y="164687"/>
                  </a:lnTo>
                  <a:cubicBezTo>
                    <a:pt x="145900" y="155258"/>
                    <a:pt x="143614" y="148876"/>
                    <a:pt x="140947" y="145066"/>
                  </a:cubicBezTo>
                  <a:cubicBezTo>
                    <a:pt x="135232" y="136779"/>
                    <a:pt x="124754" y="136398"/>
                    <a:pt x="122754" y="136398"/>
                  </a:cubicBezTo>
                  <a:lnTo>
                    <a:pt x="49411" y="136398"/>
                  </a:lnTo>
                  <a:cubicBezTo>
                    <a:pt x="46078" y="136398"/>
                    <a:pt x="43315" y="133636"/>
                    <a:pt x="43315" y="130302"/>
                  </a:cubicBezTo>
                  <a:lnTo>
                    <a:pt x="43315" y="27813"/>
                  </a:lnTo>
                  <a:cubicBezTo>
                    <a:pt x="43315" y="24384"/>
                    <a:pt x="46078" y="21717"/>
                    <a:pt x="49411" y="21717"/>
                  </a:cubicBezTo>
                  <a:lnTo>
                    <a:pt x="471655" y="21717"/>
                  </a:lnTo>
                  <a:cubicBezTo>
                    <a:pt x="475084" y="21717"/>
                    <a:pt x="477751" y="24479"/>
                    <a:pt x="477751" y="27813"/>
                  </a:cubicBezTo>
                  <a:lnTo>
                    <a:pt x="477751" y="130112"/>
                  </a:lnTo>
                  <a:cubicBezTo>
                    <a:pt x="477751" y="133445"/>
                    <a:pt x="474988" y="136208"/>
                    <a:pt x="471655" y="136208"/>
                  </a:cubicBezTo>
                  <a:lnTo>
                    <a:pt x="399836" y="136398"/>
                  </a:lnTo>
                  <a:cubicBezTo>
                    <a:pt x="389835" y="136398"/>
                    <a:pt x="384596" y="140875"/>
                    <a:pt x="381929" y="144590"/>
                  </a:cubicBezTo>
                  <a:cubicBezTo>
                    <a:pt x="376119" y="152876"/>
                    <a:pt x="379262" y="162782"/>
                    <a:pt x="380024" y="164687"/>
                  </a:cubicBezTo>
                  <a:lnTo>
                    <a:pt x="495943" y="482537"/>
                  </a:lnTo>
                  <a:cubicBezTo>
                    <a:pt x="497372" y="486537"/>
                    <a:pt x="494419" y="490728"/>
                    <a:pt x="490228" y="490728"/>
                  </a:cubicBezTo>
                  <a:lnTo>
                    <a:pt x="372118" y="490728"/>
                  </a:lnTo>
                  <a:cubicBezTo>
                    <a:pt x="366308" y="490728"/>
                    <a:pt x="364213" y="485775"/>
                    <a:pt x="363736" y="484442"/>
                  </a:cubicBezTo>
                  <a:lnTo>
                    <a:pt x="351354" y="442341"/>
                  </a:lnTo>
                  <a:cubicBezTo>
                    <a:pt x="346401" y="425196"/>
                    <a:pt x="330208" y="420624"/>
                    <a:pt x="322303" y="420624"/>
                  </a:cubicBezTo>
                </a:path>
              </a:pathLst>
            </a:custGeom>
            <a:noFill/>
            <a:ln w="15326" cap="flat">
              <a:solidFill>
                <a:srgbClr val="3C3C3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7424E5C2-ED4A-4BBC-B05C-A9FE7CD8EA92}"/>
                </a:ext>
              </a:extLst>
            </p:cNvPr>
            <p:cNvSpPr/>
            <p:nvPr/>
          </p:nvSpPr>
          <p:spPr>
            <a:xfrm>
              <a:off x="4546452" y="3357466"/>
              <a:ext cx="120969" cy="159543"/>
            </a:xfrm>
            <a:custGeom>
              <a:avLst/>
              <a:gdLst>
                <a:gd name="connsiteX0" fmla="*/ 86317 w 120969"/>
                <a:gd name="connsiteY0" fmla="*/ 20574 h 159543"/>
                <a:gd name="connsiteX1" fmla="*/ 61171 w 120969"/>
                <a:gd name="connsiteY1" fmla="*/ 0 h 159543"/>
                <a:gd name="connsiteX2" fmla="*/ 61075 w 120969"/>
                <a:gd name="connsiteY2" fmla="*/ 0 h 159543"/>
                <a:gd name="connsiteX3" fmla="*/ 35644 w 120969"/>
                <a:gd name="connsiteY3" fmla="*/ 20479 h 159543"/>
                <a:gd name="connsiteX4" fmla="*/ 2116 w 120969"/>
                <a:gd name="connsiteY4" fmla="*/ 117539 h 159543"/>
                <a:gd name="connsiteX5" fmla="*/ 5354 w 120969"/>
                <a:gd name="connsiteY5" fmla="*/ 146494 h 159543"/>
                <a:gd name="connsiteX6" fmla="*/ 31929 w 120969"/>
                <a:gd name="connsiteY6" fmla="*/ 159544 h 159543"/>
                <a:gd name="connsiteX7" fmla="*/ 89269 w 120969"/>
                <a:gd name="connsiteY7" fmla="*/ 159544 h 159543"/>
                <a:gd name="connsiteX8" fmla="*/ 114892 w 120969"/>
                <a:gd name="connsiteY8" fmla="*/ 147542 h 159543"/>
                <a:gd name="connsiteX9" fmla="*/ 119559 w 120969"/>
                <a:gd name="connsiteY9" fmla="*/ 118682 h 159543"/>
                <a:gd name="connsiteX10" fmla="*/ 86317 w 120969"/>
                <a:gd name="connsiteY10" fmla="*/ 20574 h 159543"/>
                <a:gd name="connsiteX11" fmla="*/ 97175 w 120969"/>
                <a:gd name="connsiteY11" fmla="*/ 134112 h 159543"/>
                <a:gd name="connsiteX12" fmla="*/ 89365 w 120969"/>
                <a:gd name="connsiteY12" fmla="*/ 137255 h 159543"/>
                <a:gd name="connsiteX13" fmla="*/ 32024 w 120969"/>
                <a:gd name="connsiteY13" fmla="*/ 137255 h 159543"/>
                <a:gd name="connsiteX14" fmla="*/ 23547 w 120969"/>
                <a:gd name="connsiteY14" fmla="*/ 133540 h 159543"/>
                <a:gd name="connsiteX15" fmla="*/ 23166 w 120969"/>
                <a:gd name="connsiteY15" fmla="*/ 124778 h 159543"/>
                <a:gd name="connsiteX16" fmla="*/ 56694 w 120969"/>
                <a:gd name="connsiteY16" fmla="*/ 27718 h 159543"/>
                <a:gd name="connsiteX17" fmla="*/ 61171 w 120969"/>
                <a:gd name="connsiteY17" fmla="*/ 22193 h 159543"/>
                <a:gd name="connsiteX18" fmla="*/ 65266 w 120969"/>
                <a:gd name="connsiteY18" fmla="*/ 27718 h 159543"/>
                <a:gd name="connsiteX19" fmla="*/ 98318 w 120969"/>
                <a:gd name="connsiteY19" fmla="*/ 124682 h 159543"/>
                <a:gd name="connsiteX20" fmla="*/ 97175 w 120969"/>
                <a:gd name="connsiteY20" fmla="*/ 134112 h 15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969" h="159543">
                  <a:moveTo>
                    <a:pt x="86317" y="20574"/>
                  </a:moveTo>
                  <a:cubicBezTo>
                    <a:pt x="80030" y="2000"/>
                    <a:pt x="66600" y="0"/>
                    <a:pt x="61171" y="0"/>
                  </a:cubicBezTo>
                  <a:lnTo>
                    <a:pt x="61075" y="0"/>
                  </a:lnTo>
                  <a:cubicBezTo>
                    <a:pt x="49741" y="0"/>
                    <a:pt x="40025" y="7810"/>
                    <a:pt x="35644" y="20479"/>
                  </a:cubicBezTo>
                  <a:lnTo>
                    <a:pt x="2116" y="117539"/>
                  </a:lnTo>
                  <a:cubicBezTo>
                    <a:pt x="-2837" y="131731"/>
                    <a:pt x="2020" y="141732"/>
                    <a:pt x="5354" y="146494"/>
                  </a:cubicBezTo>
                  <a:cubicBezTo>
                    <a:pt x="13927" y="158591"/>
                    <a:pt x="27928" y="159544"/>
                    <a:pt x="31929" y="159544"/>
                  </a:cubicBezTo>
                  <a:lnTo>
                    <a:pt x="89269" y="159544"/>
                  </a:lnTo>
                  <a:cubicBezTo>
                    <a:pt x="99937" y="159544"/>
                    <a:pt x="109081" y="155258"/>
                    <a:pt x="114892" y="147542"/>
                  </a:cubicBezTo>
                  <a:cubicBezTo>
                    <a:pt x="123655" y="135827"/>
                    <a:pt x="120702" y="122396"/>
                    <a:pt x="119559" y="118682"/>
                  </a:cubicBezTo>
                  <a:lnTo>
                    <a:pt x="86317" y="20574"/>
                  </a:lnTo>
                  <a:close/>
                  <a:moveTo>
                    <a:pt x="97175" y="134112"/>
                  </a:moveTo>
                  <a:cubicBezTo>
                    <a:pt x="95556" y="136208"/>
                    <a:pt x="93079" y="137255"/>
                    <a:pt x="89365" y="137255"/>
                  </a:cubicBezTo>
                  <a:lnTo>
                    <a:pt x="32024" y="137255"/>
                  </a:lnTo>
                  <a:cubicBezTo>
                    <a:pt x="31834" y="137255"/>
                    <a:pt x="26119" y="137255"/>
                    <a:pt x="23547" y="133540"/>
                  </a:cubicBezTo>
                  <a:cubicBezTo>
                    <a:pt x="22023" y="131350"/>
                    <a:pt x="21832" y="128492"/>
                    <a:pt x="23166" y="124778"/>
                  </a:cubicBezTo>
                  <a:lnTo>
                    <a:pt x="56694" y="27718"/>
                  </a:lnTo>
                  <a:cubicBezTo>
                    <a:pt x="57837" y="24479"/>
                    <a:pt x="58885" y="22193"/>
                    <a:pt x="61171" y="22193"/>
                  </a:cubicBezTo>
                  <a:cubicBezTo>
                    <a:pt x="63076" y="22193"/>
                    <a:pt x="64123" y="24003"/>
                    <a:pt x="65266" y="27718"/>
                  </a:cubicBezTo>
                  <a:lnTo>
                    <a:pt x="98318" y="124682"/>
                  </a:lnTo>
                  <a:cubicBezTo>
                    <a:pt x="98318" y="124968"/>
                    <a:pt x="99937" y="130397"/>
                    <a:pt x="97175" y="134112"/>
                  </a:cubicBezTo>
                </a:path>
              </a:pathLst>
            </a:custGeom>
            <a:solidFill>
              <a:srgbClr val="3C3C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D6D83153-B356-401D-90E4-29EC9336119F}"/>
                </a:ext>
              </a:extLst>
            </p:cNvPr>
            <p:cNvSpPr/>
            <p:nvPr/>
          </p:nvSpPr>
          <p:spPr>
            <a:xfrm>
              <a:off x="4546452" y="3357466"/>
              <a:ext cx="120969" cy="159543"/>
            </a:xfrm>
            <a:custGeom>
              <a:avLst/>
              <a:gdLst>
                <a:gd name="connsiteX0" fmla="*/ 86317 w 120969"/>
                <a:gd name="connsiteY0" fmla="*/ 20574 h 159543"/>
                <a:gd name="connsiteX1" fmla="*/ 61171 w 120969"/>
                <a:gd name="connsiteY1" fmla="*/ 0 h 159543"/>
                <a:gd name="connsiteX2" fmla="*/ 61075 w 120969"/>
                <a:gd name="connsiteY2" fmla="*/ 0 h 159543"/>
                <a:gd name="connsiteX3" fmla="*/ 35644 w 120969"/>
                <a:gd name="connsiteY3" fmla="*/ 20479 h 159543"/>
                <a:gd name="connsiteX4" fmla="*/ 2116 w 120969"/>
                <a:gd name="connsiteY4" fmla="*/ 117539 h 159543"/>
                <a:gd name="connsiteX5" fmla="*/ 5354 w 120969"/>
                <a:gd name="connsiteY5" fmla="*/ 146494 h 159543"/>
                <a:gd name="connsiteX6" fmla="*/ 31929 w 120969"/>
                <a:gd name="connsiteY6" fmla="*/ 159544 h 159543"/>
                <a:gd name="connsiteX7" fmla="*/ 89269 w 120969"/>
                <a:gd name="connsiteY7" fmla="*/ 159544 h 159543"/>
                <a:gd name="connsiteX8" fmla="*/ 114892 w 120969"/>
                <a:gd name="connsiteY8" fmla="*/ 147542 h 159543"/>
                <a:gd name="connsiteX9" fmla="*/ 119559 w 120969"/>
                <a:gd name="connsiteY9" fmla="*/ 118682 h 159543"/>
                <a:gd name="connsiteX10" fmla="*/ 86317 w 120969"/>
                <a:gd name="connsiteY10" fmla="*/ 20574 h 159543"/>
                <a:gd name="connsiteX11" fmla="*/ 97175 w 120969"/>
                <a:gd name="connsiteY11" fmla="*/ 134112 h 159543"/>
                <a:gd name="connsiteX12" fmla="*/ 89365 w 120969"/>
                <a:gd name="connsiteY12" fmla="*/ 137255 h 159543"/>
                <a:gd name="connsiteX13" fmla="*/ 32024 w 120969"/>
                <a:gd name="connsiteY13" fmla="*/ 137255 h 159543"/>
                <a:gd name="connsiteX14" fmla="*/ 23547 w 120969"/>
                <a:gd name="connsiteY14" fmla="*/ 133540 h 159543"/>
                <a:gd name="connsiteX15" fmla="*/ 23166 w 120969"/>
                <a:gd name="connsiteY15" fmla="*/ 124778 h 159543"/>
                <a:gd name="connsiteX16" fmla="*/ 56694 w 120969"/>
                <a:gd name="connsiteY16" fmla="*/ 27718 h 159543"/>
                <a:gd name="connsiteX17" fmla="*/ 61171 w 120969"/>
                <a:gd name="connsiteY17" fmla="*/ 22193 h 159543"/>
                <a:gd name="connsiteX18" fmla="*/ 65266 w 120969"/>
                <a:gd name="connsiteY18" fmla="*/ 27718 h 159543"/>
                <a:gd name="connsiteX19" fmla="*/ 98318 w 120969"/>
                <a:gd name="connsiteY19" fmla="*/ 124682 h 159543"/>
                <a:gd name="connsiteX20" fmla="*/ 97175 w 120969"/>
                <a:gd name="connsiteY20" fmla="*/ 134112 h 15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969" h="159543">
                  <a:moveTo>
                    <a:pt x="86317" y="20574"/>
                  </a:moveTo>
                  <a:cubicBezTo>
                    <a:pt x="80030" y="2000"/>
                    <a:pt x="66600" y="0"/>
                    <a:pt x="61171" y="0"/>
                  </a:cubicBezTo>
                  <a:lnTo>
                    <a:pt x="61075" y="0"/>
                  </a:lnTo>
                  <a:cubicBezTo>
                    <a:pt x="49741" y="0"/>
                    <a:pt x="40025" y="7810"/>
                    <a:pt x="35644" y="20479"/>
                  </a:cubicBezTo>
                  <a:lnTo>
                    <a:pt x="2116" y="117539"/>
                  </a:lnTo>
                  <a:cubicBezTo>
                    <a:pt x="-2837" y="131731"/>
                    <a:pt x="2020" y="141732"/>
                    <a:pt x="5354" y="146494"/>
                  </a:cubicBezTo>
                  <a:cubicBezTo>
                    <a:pt x="13927" y="158591"/>
                    <a:pt x="27928" y="159544"/>
                    <a:pt x="31929" y="159544"/>
                  </a:cubicBezTo>
                  <a:lnTo>
                    <a:pt x="89269" y="159544"/>
                  </a:lnTo>
                  <a:cubicBezTo>
                    <a:pt x="99937" y="159544"/>
                    <a:pt x="109081" y="155258"/>
                    <a:pt x="114892" y="147542"/>
                  </a:cubicBezTo>
                  <a:cubicBezTo>
                    <a:pt x="123655" y="135827"/>
                    <a:pt x="120702" y="122396"/>
                    <a:pt x="119559" y="118682"/>
                  </a:cubicBezTo>
                  <a:lnTo>
                    <a:pt x="86317" y="20574"/>
                  </a:lnTo>
                  <a:close/>
                  <a:moveTo>
                    <a:pt x="97175" y="134112"/>
                  </a:moveTo>
                  <a:cubicBezTo>
                    <a:pt x="95556" y="136208"/>
                    <a:pt x="93079" y="137255"/>
                    <a:pt x="89365" y="137255"/>
                  </a:cubicBezTo>
                  <a:lnTo>
                    <a:pt x="32024" y="137255"/>
                  </a:lnTo>
                  <a:cubicBezTo>
                    <a:pt x="31834" y="137255"/>
                    <a:pt x="26119" y="137255"/>
                    <a:pt x="23547" y="133540"/>
                  </a:cubicBezTo>
                  <a:cubicBezTo>
                    <a:pt x="22023" y="131350"/>
                    <a:pt x="21832" y="128492"/>
                    <a:pt x="23166" y="124778"/>
                  </a:cubicBezTo>
                  <a:lnTo>
                    <a:pt x="56694" y="27718"/>
                  </a:lnTo>
                  <a:cubicBezTo>
                    <a:pt x="57837" y="24479"/>
                    <a:pt x="58885" y="22193"/>
                    <a:pt x="61171" y="22193"/>
                  </a:cubicBezTo>
                  <a:cubicBezTo>
                    <a:pt x="63076" y="22193"/>
                    <a:pt x="64123" y="24003"/>
                    <a:pt x="65266" y="27718"/>
                  </a:cubicBezTo>
                  <a:lnTo>
                    <a:pt x="98318" y="124682"/>
                  </a:lnTo>
                  <a:cubicBezTo>
                    <a:pt x="98318" y="124968"/>
                    <a:pt x="99937" y="130397"/>
                    <a:pt x="97175" y="134112"/>
                  </a:cubicBezTo>
                </a:path>
              </a:pathLst>
            </a:custGeom>
            <a:noFill/>
            <a:ln w="15326" cap="flat">
              <a:solidFill>
                <a:srgbClr val="3C3C3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19243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ci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raphic 6">
            <a:extLst>
              <a:ext uri="{FF2B5EF4-FFF2-40B4-BE49-F238E27FC236}">
                <a16:creationId xmlns:a16="http://schemas.microsoft.com/office/drawing/2014/main" id="{2F5C88C6-C3C6-472C-9949-AA9C1223132D}"/>
              </a:ext>
            </a:extLst>
          </p:cNvPr>
          <p:cNvSpPr/>
          <p:nvPr userDrawn="1"/>
        </p:nvSpPr>
        <p:spPr>
          <a:xfrm>
            <a:off x="0" y="0"/>
            <a:ext cx="7415022" cy="6858000"/>
          </a:xfrm>
          <a:custGeom>
            <a:avLst/>
            <a:gdLst>
              <a:gd name="connsiteX0" fmla="*/ 0 w 7415022"/>
              <a:gd name="connsiteY0" fmla="*/ 0 h 6858000"/>
              <a:gd name="connsiteX1" fmla="*/ 7415022 w 7415022"/>
              <a:gd name="connsiteY1" fmla="*/ 0 h 6858000"/>
              <a:gd name="connsiteX2" fmla="*/ 7415022 w 7415022"/>
              <a:gd name="connsiteY2" fmla="*/ 6858000 h 6858000"/>
              <a:gd name="connsiteX3" fmla="*/ 0 w 74150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022" h="6858000">
                <a:moveTo>
                  <a:pt x="0" y="0"/>
                </a:moveTo>
                <a:lnTo>
                  <a:pt x="7415022" y="0"/>
                </a:lnTo>
                <a:lnTo>
                  <a:pt x="741502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30" name="Tijdelijke aanduiding voor afbeelding 29">
            <a:extLst>
              <a:ext uri="{FF2B5EF4-FFF2-40B4-BE49-F238E27FC236}">
                <a16:creationId xmlns:a16="http://schemas.microsoft.com/office/drawing/2014/main" id="{8CF18F3A-BABD-4C9D-BDAE-11EBFC9A8A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2320" y="565525"/>
            <a:ext cx="5589235" cy="6292474"/>
          </a:xfrm>
          <a:custGeom>
            <a:avLst/>
            <a:gdLst>
              <a:gd name="connsiteX0" fmla="*/ 4931669 w 5589235"/>
              <a:gd name="connsiteY0" fmla="*/ 0 h 6292474"/>
              <a:gd name="connsiteX1" fmla="*/ 5589235 w 5589235"/>
              <a:gd name="connsiteY1" fmla="*/ 6292474 h 6292474"/>
              <a:gd name="connsiteX2" fmla="*/ 603709 w 5589235"/>
              <a:gd name="connsiteY2" fmla="*/ 6292474 h 6292474"/>
              <a:gd name="connsiteX3" fmla="*/ 0 w 5589235"/>
              <a:gd name="connsiteY3" fmla="*/ 515360 h 629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9235" h="6292474">
                <a:moveTo>
                  <a:pt x="4931669" y="0"/>
                </a:moveTo>
                <a:lnTo>
                  <a:pt x="5589235" y="6292474"/>
                </a:lnTo>
                <a:lnTo>
                  <a:pt x="603709" y="6292474"/>
                </a:lnTo>
                <a:lnTo>
                  <a:pt x="0" y="515360"/>
                </a:lnTo>
                <a:close/>
              </a:path>
            </a:pathLst>
          </a:cu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2667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nl-NL" sz="1800" dirty="0">
                <a:solidFill>
                  <a:schemeClr val="tx2"/>
                </a:solidFill>
              </a:defRPr>
            </a:lvl1pPr>
          </a:lstStyle>
          <a:p>
            <a:pPr marL="0" lvl="0" algn="ctr"/>
            <a:endParaRPr lang="nl-NL" dirty="0"/>
          </a:p>
        </p:txBody>
      </p:sp>
      <p:sp>
        <p:nvSpPr>
          <p:cNvPr id="15" name="Graphic 3">
            <a:extLst>
              <a:ext uri="{FF2B5EF4-FFF2-40B4-BE49-F238E27FC236}">
                <a16:creationId xmlns:a16="http://schemas.microsoft.com/office/drawing/2014/main" id="{AEF86994-36E2-4101-A662-97DD398B98FB}"/>
              </a:ext>
            </a:extLst>
          </p:cNvPr>
          <p:cNvSpPr/>
          <p:nvPr userDrawn="1"/>
        </p:nvSpPr>
        <p:spPr>
          <a:xfrm>
            <a:off x="6953250" y="0"/>
            <a:ext cx="5238305" cy="6858000"/>
          </a:xfrm>
          <a:custGeom>
            <a:avLst/>
            <a:gdLst>
              <a:gd name="connsiteX0" fmla="*/ 0 w 5238305"/>
              <a:gd name="connsiteY0" fmla="*/ 3429000 h 6858000"/>
              <a:gd name="connsiteX1" fmla="*/ 381000 w 5238305"/>
              <a:gd name="connsiteY1" fmla="*/ 4572000 h 6858000"/>
              <a:gd name="connsiteX2" fmla="*/ 0 w 5238305"/>
              <a:gd name="connsiteY2" fmla="*/ 5715000 h 6858000"/>
              <a:gd name="connsiteX3" fmla="*/ 381000 w 5238305"/>
              <a:gd name="connsiteY3" fmla="*/ 6858000 h 6858000"/>
              <a:gd name="connsiteX4" fmla="*/ 5238306 w 5238305"/>
              <a:gd name="connsiteY4" fmla="*/ 6858000 h 6858000"/>
              <a:gd name="connsiteX5" fmla="*/ 5238306 w 5238305"/>
              <a:gd name="connsiteY5" fmla="*/ 0 h 6858000"/>
              <a:gd name="connsiteX6" fmla="*/ 381000 w 5238305"/>
              <a:gd name="connsiteY6" fmla="*/ 0 h 6858000"/>
              <a:gd name="connsiteX7" fmla="*/ 0 w 5238305"/>
              <a:gd name="connsiteY7" fmla="*/ 1143000 h 6858000"/>
              <a:gd name="connsiteX8" fmla="*/ 381000 w 5238305"/>
              <a:gd name="connsiteY8" fmla="*/ 2286000 h 6858000"/>
              <a:gd name="connsiteX9" fmla="*/ 0 w 5238305"/>
              <a:gd name="connsiteY9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305" h="6858000">
                <a:moveTo>
                  <a:pt x="0" y="3429000"/>
                </a:moveTo>
                <a:cubicBezTo>
                  <a:pt x="0" y="3808984"/>
                  <a:pt x="381000" y="4189222"/>
                  <a:pt x="381000" y="4572000"/>
                </a:cubicBezTo>
                <a:cubicBezTo>
                  <a:pt x="381000" y="4954842"/>
                  <a:pt x="0" y="5334000"/>
                  <a:pt x="0" y="5715000"/>
                </a:cubicBezTo>
                <a:cubicBezTo>
                  <a:pt x="0" y="6096000"/>
                  <a:pt x="381000" y="6480556"/>
                  <a:pt x="381000" y="6858000"/>
                </a:cubicBezTo>
                <a:lnTo>
                  <a:pt x="5238306" y="6858000"/>
                </a:lnTo>
                <a:lnTo>
                  <a:pt x="5238306" y="0"/>
                </a:lnTo>
                <a:lnTo>
                  <a:pt x="381000" y="0"/>
                </a:lnTo>
                <a:cubicBezTo>
                  <a:pt x="381000" y="381000"/>
                  <a:pt x="0" y="756730"/>
                  <a:pt x="0" y="1143000"/>
                </a:cubicBezTo>
                <a:cubicBezTo>
                  <a:pt x="0" y="1529334"/>
                  <a:pt x="381000" y="1905000"/>
                  <a:pt x="381000" y="2286000"/>
                </a:cubicBezTo>
                <a:cubicBezTo>
                  <a:pt x="381000" y="2667572"/>
                  <a:pt x="0" y="3049080"/>
                  <a:pt x="0" y="3429000"/>
                </a:cubicBezTo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F49919-6E25-4D52-9126-6B078C6D0A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40062" y="1820863"/>
            <a:ext cx="3731238" cy="4388221"/>
          </a:xfrm>
        </p:spPr>
        <p:txBody>
          <a:bodyPr wrap="square" lIns="0" tIns="0" rIns="0" bIns="0" anchor="t">
            <a:noAutofit/>
          </a:bodyPr>
          <a:lstStyle>
            <a:lvl1pPr algn="l">
              <a:lnSpc>
                <a:spcPts val="5400"/>
              </a:lnSpc>
              <a:defRPr sz="5300" b="1" spc="-180" baseline="0">
                <a:solidFill>
                  <a:schemeClr val="accent1"/>
                </a:solidFill>
                <a:latin typeface="Karla" pitchFamily="2" charset="0"/>
              </a:defRPr>
            </a:lvl1pPr>
          </a:lstStyle>
          <a:p>
            <a:r>
              <a:rPr lang="nl-NL" dirty="0"/>
              <a:t>Titel</a:t>
            </a:r>
          </a:p>
        </p:txBody>
      </p:sp>
      <p:grpSp>
        <p:nvGrpSpPr>
          <p:cNvPr id="18" name="Graphic 20">
            <a:extLst>
              <a:ext uri="{FF2B5EF4-FFF2-40B4-BE49-F238E27FC236}">
                <a16:creationId xmlns:a16="http://schemas.microsoft.com/office/drawing/2014/main" id="{8287617F-1A4A-460E-AE72-073CA26DD07D}"/>
              </a:ext>
            </a:extLst>
          </p:cNvPr>
          <p:cNvGrpSpPr/>
          <p:nvPr userDrawn="1"/>
        </p:nvGrpSpPr>
        <p:grpSpPr>
          <a:xfrm>
            <a:off x="7934989" y="572289"/>
            <a:ext cx="2332961" cy="347731"/>
            <a:chOff x="4338637" y="3167062"/>
            <a:chExt cx="3514725" cy="523875"/>
          </a:xfrm>
        </p:grpSpPr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B13893F0-5E76-4351-A1B9-68AEFE009907}"/>
                </a:ext>
              </a:extLst>
            </p:cNvPr>
            <p:cNvSpPr/>
            <p:nvPr/>
          </p:nvSpPr>
          <p:spPr>
            <a:xfrm>
              <a:off x="5158930" y="3282504"/>
              <a:ext cx="2691669" cy="289655"/>
            </a:xfrm>
            <a:custGeom>
              <a:avLst/>
              <a:gdLst>
                <a:gd name="connsiteX0" fmla="*/ 2619185 w 2691669"/>
                <a:gd name="connsiteY0" fmla="*/ 82296 h 289655"/>
                <a:gd name="connsiteX1" fmla="*/ 2570321 w 2691669"/>
                <a:gd name="connsiteY1" fmla="*/ 82296 h 289655"/>
                <a:gd name="connsiteX2" fmla="*/ 2570321 w 2691669"/>
                <a:gd name="connsiteY2" fmla="*/ 283750 h 289655"/>
                <a:gd name="connsiteX3" fmla="*/ 2619185 w 2691669"/>
                <a:gd name="connsiteY3" fmla="*/ 283750 h 289655"/>
                <a:gd name="connsiteX4" fmla="*/ 2619185 w 2691669"/>
                <a:gd name="connsiteY4" fmla="*/ 195644 h 289655"/>
                <a:gd name="connsiteX5" fmla="*/ 2668048 w 2691669"/>
                <a:gd name="connsiteY5" fmla="*/ 128207 h 289655"/>
                <a:gd name="connsiteX6" fmla="*/ 2690813 w 2691669"/>
                <a:gd name="connsiteY6" fmla="*/ 130683 h 289655"/>
                <a:gd name="connsiteX7" fmla="*/ 2691670 w 2691669"/>
                <a:gd name="connsiteY7" fmla="*/ 81820 h 289655"/>
                <a:gd name="connsiteX8" fmla="*/ 2673858 w 2691669"/>
                <a:gd name="connsiteY8" fmla="*/ 78962 h 289655"/>
                <a:gd name="connsiteX9" fmla="*/ 2619280 w 2691669"/>
                <a:gd name="connsiteY9" fmla="*/ 122396 h 289655"/>
                <a:gd name="connsiteX10" fmla="*/ 2619280 w 2691669"/>
                <a:gd name="connsiteY10" fmla="*/ 82296 h 289655"/>
                <a:gd name="connsiteX11" fmla="*/ 2453926 w 2691669"/>
                <a:gd name="connsiteY11" fmla="*/ 120396 h 289655"/>
                <a:gd name="connsiteX12" fmla="*/ 2474595 w 2691669"/>
                <a:gd name="connsiteY12" fmla="*/ 164211 h 289655"/>
                <a:gd name="connsiteX13" fmla="*/ 2388965 w 2691669"/>
                <a:gd name="connsiteY13" fmla="*/ 164211 h 289655"/>
                <a:gd name="connsiteX14" fmla="*/ 2402586 w 2691669"/>
                <a:gd name="connsiteY14" fmla="*/ 129635 h 289655"/>
                <a:gd name="connsiteX15" fmla="*/ 2434876 w 2691669"/>
                <a:gd name="connsiteY15" fmla="*/ 116205 h 289655"/>
                <a:gd name="connsiteX16" fmla="*/ 2453926 w 2691669"/>
                <a:gd name="connsiteY16" fmla="*/ 120396 h 289655"/>
                <a:gd name="connsiteX17" fmla="*/ 2499360 w 2691669"/>
                <a:gd name="connsiteY17" fmla="*/ 106775 h 289655"/>
                <a:gd name="connsiteX18" fmla="*/ 2434400 w 2691669"/>
                <a:gd name="connsiteY18" fmla="*/ 77438 h 289655"/>
                <a:gd name="connsiteX19" fmla="*/ 2367820 w 2691669"/>
                <a:gd name="connsiteY19" fmla="*/ 105537 h 289655"/>
                <a:gd name="connsiteX20" fmla="*/ 2340102 w 2691669"/>
                <a:gd name="connsiteY20" fmla="*/ 183356 h 289655"/>
                <a:gd name="connsiteX21" fmla="*/ 2367820 w 2691669"/>
                <a:gd name="connsiteY21" fmla="*/ 260699 h 289655"/>
                <a:gd name="connsiteX22" fmla="*/ 2434400 w 2691669"/>
                <a:gd name="connsiteY22" fmla="*/ 289655 h 289655"/>
                <a:gd name="connsiteX23" fmla="*/ 2491931 w 2691669"/>
                <a:gd name="connsiteY23" fmla="*/ 271463 h 289655"/>
                <a:gd name="connsiteX24" fmla="*/ 2519648 w 2691669"/>
                <a:gd name="connsiteY24" fmla="*/ 223933 h 289655"/>
                <a:gd name="connsiteX25" fmla="*/ 2470404 w 2691669"/>
                <a:gd name="connsiteY25" fmla="*/ 223933 h 289655"/>
                <a:gd name="connsiteX26" fmla="*/ 2434400 w 2691669"/>
                <a:gd name="connsiteY26" fmla="*/ 250412 h 289655"/>
                <a:gd name="connsiteX27" fmla="*/ 2400491 w 2691669"/>
                <a:gd name="connsiteY27" fmla="*/ 235077 h 289655"/>
                <a:gd name="connsiteX28" fmla="*/ 2388489 w 2691669"/>
                <a:gd name="connsiteY28" fmla="*/ 195358 h 289655"/>
                <a:gd name="connsiteX29" fmla="*/ 2518410 w 2691669"/>
                <a:gd name="connsiteY29" fmla="*/ 195358 h 289655"/>
                <a:gd name="connsiteX30" fmla="*/ 2520029 w 2691669"/>
                <a:gd name="connsiteY30" fmla="*/ 169259 h 289655"/>
                <a:gd name="connsiteX31" fmla="*/ 2514886 w 2691669"/>
                <a:gd name="connsiteY31" fmla="*/ 137446 h 289655"/>
                <a:gd name="connsiteX32" fmla="*/ 2499360 w 2691669"/>
                <a:gd name="connsiteY32" fmla="*/ 106775 h 289655"/>
                <a:gd name="connsiteX33" fmla="*/ 2311908 w 2691669"/>
                <a:gd name="connsiteY33" fmla="*/ 244507 h 289655"/>
                <a:gd name="connsiteX34" fmla="*/ 2280856 w 2691669"/>
                <a:gd name="connsiteY34" fmla="*/ 251174 h 289655"/>
                <a:gd name="connsiteX35" fmla="*/ 2257330 w 2691669"/>
                <a:gd name="connsiteY35" fmla="*/ 226314 h 289655"/>
                <a:gd name="connsiteX36" fmla="*/ 2257330 w 2691669"/>
                <a:gd name="connsiteY36" fmla="*/ 115443 h 289655"/>
                <a:gd name="connsiteX37" fmla="*/ 2311908 w 2691669"/>
                <a:gd name="connsiteY37" fmla="*/ 115443 h 289655"/>
                <a:gd name="connsiteX38" fmla="*/ 2311908 w 2691669"/>
                <a:gd name="connsiteY38" fmla="*/ 82772 h 289655"/>
                <a:gd name="connsiteX39" fmla="*/ 2257330 w 2691669"/>
                <a:gd name="connsiteY39" fmla="*/ 82772 h 289655"/>
                <a:gd name="connsiteX40" fmla="*/ 2257330 w 2691669"/>
                <a:gd name="connsiteY40" fmla="*/ 29813 h 289655"/>
                <a:gd name="connsiteX41" fmla="*/ 2208467 w 2691669"/>
                <a:gd name="connsiteY41" fmla="*/ 29813 h 289655"/>
                <a:gd name="connsiteX42" fmla="*/ 2208467 w 2691669"/>
                <a:gd name="connsiteY42" fmla="*/ 82772 h 289655"/>
                <a:gd name="connsiteX43" fmla="*/ 2180368 w 2691669"/>
                <a:gd name="connsiteY43" fmla="*/ 82772 h 289655"/>
                <a:gd name="connsiteX44" fmla="*/ 2180368 w 2691669"/>
                <a:gd name="connsiteY44" fmla="*/ 115443 h 289655"/>
                <a:gd name="connsiteX45" fmla="*/ 2208467 w 2691669"/>
                <a:gd name="connsiteY45" fmla="*/ 115443 h 289655"/>
                <a:gd name="connsiteX46" fmla="*/ 2208467 w 2691669"/>
                <a:gd name="connsiteY46" fmla="*/ 227933 h 289655"/>
                <a:gd name="connsiteX47" fmla="*/ 2227517 w 2691669"/>
                <a:gd name="connsiteY47" fmla="*/ 274701 h 289655"/>
                <a:gd name="connsiteX48" fmla="*/ 2248376 w 2691669"/>
                <a:gd name="connsiteY48" fmla="*/ 285845 h 289655"/>
                <a:gd name="connsiteX49" fmla="*/ 2275904 w 2691669"/>
                <a:gd name="connsiteY49" fmla="*/ 289560 h 289655"/>
                <a:gd name="connsiteX50" fmla="*/ 2318956 w 2691669"/>
                <a:gd name="connsiteY50" fmla="*/ 278797 h 289655"/>
                <a:gd name="connsiteX51" fmla="*/ 2311908 w 2691669"/>
                <a:gd name="connsiteY51" fmla="*/ 244507 h 289655"/>
                <a:gd name="connsiteX52" fmla="*/ 2082546 w 2691669"/>
                <a:gd name="connsiteY52" fmla="*/ 238887 h 289655"/>
                <a:gd name="connsiteX53" fmla="*/ 2049494 w 2691669"/>
                <a:gd name="connsiteY53" fmla="*/ 252317 h 289655"/>
                <a:gd name="connsiteX54" fmla="*/ 2020348 w 2691669"/>
                <a:gd name="connsiteY54" fmla="*/ 244221 h 289655"/>
                <a:gd name="connsiteX55" fmla="*/ 2011299 w 2691669"/>
                <a:gd name="connsiteY55" fmla="*/ 224981 h 289655"/>
                <a:gd name="connsiteX56" fmla="*/ 2051018 w 2691669"/>
                <a:gd name="connsiteY56" fmla="*/ 198501 h 289655"/>
                <a:gd name="connsiteX57" fmla="*/ 2096548 w 2691669"/>
                <a:gd name="connsiteY57" fmla="*/ 205169 h 289655"/>
                <a:gd name="connsiteX58" fmla="*/ 2082546 w 2691669"/>
                <a:gd name="connsiteY58" fmla="*/ 238887 h 289655"/>
                <a:gd name="connsiteX59" fmla="*/ 1981010 w 2691669"/>
                <a:gd name="connsiteY59" fmla="*/ 181451 h 289655"/>
                <a:gd name="connsiteX60" fmla="*/ 1959102 w 2691669"/>
                <a:gd name="connsiteY60" fmla="*/ 224504 h 289655"/>
                <a:gd name="connsiteX61" fmla="*/ 1978914 w 2691669"/>
                <a:gd name="connsiteY61" fmla="*/ 270605 h 289655"/>
                <a:gd name="connsiteX62" fmla="*/ 2039303 w 2691669"/>
                <a:gd name="connsiteY62" fmla="*/ 289655 h 289655"/>
                <a:gd name="connsiteX63" fmla="*/ 2098834 w 2691669"/>
                <a:gd name="connsiteY63" fmla="*/ 256984 h 289655"/>
                <a:gd name="connsiteX64" fmla="*/ 2102548 w 2691669"/>
                <a:gd name="connsiteY64" fmla="*/ 283845 h 289655"/>
                <a:gd name="connsiteX65" fmla="*/ 2145125 w 2691669"/>
                <a:gd name="connsiteY65" fmla="*/ 283845 h 289655"/>
                <a:gd name="connsiteX66" fmla="*/ 2145125 w 2691669"/>
                <a:gd name="connsiteY66" fmla="*/ 155924 h 289655"/>
                <a:gd name="connsiteX67" fmla="*/ 2138934 w 2691669"/>
                <a:gd name="connsiteY67" fmla="*/ 120777 h 289655"/>
                <a:gd name="connsiteX68" fmla="*/ 2058638 w 2691669"/>
                <a:gd name="connsiteY68" fmla="*/ 77343 h 289655"/>
                <a:gd name="connsiteX69" fmla="*/ 1991011 w 2691669"/>
                <a:gd name="connsiteY69" fmla="*/ 92678 h 289655"/>
                <a:gd name="connsiteX70" fmla="*/ 1966817 w 2691669"/>
                <a:gd name="connsiteY70" fmla="*/ 142304 h 289655"/>
                <a:gd name="connsiteX71" fmla="*/ 2020157 w 2691669"/>
                <a:gd name="connsiteY71" fmla="*/ 142304 h 289655"/>
                <a:gd name="connsiteX72" fmla="*/ 2030539 w 2691669"/>
                <a:gd name="connsiteY72" fmla="*/ 120587 h 289655"/>
                <a:gd name="connsiteX73" fmla="*/ 2060067 w 2691669"/>
                <a:gd name="connsiteY73" fmla="*/ 112967 h 289655"/>
                <a:gd name="connsiteX74" fmla="*/ 2087785 w 2691669"/>
                <a:gd name="connsiteY74" fmla="*/ 123063 h 289655"/>
                <a:gd name="connsiteX75" fmla="*/ 2096262 w 2691669"/>
                <a:gd name="connsiteY75" fmla="*/ 154305 h 289655"/>
                <a:gd name="connsiteX76" fmla="*/ 2096262 w 2691669"/>
                <a:gd name="connsiteY76" fmla="*/ 174212 h 289655"/>
                <a:gd name="connsiteX77" fmla="*/ 2040827 w 2691669"/>
                <a:gd name="connsiteY77" fmla="*/ 166307 h 289655"/>
                <a:gd name="connsiteX78" fmla="*/ 1981010 w 2691669"/>
                <a:gd name="connsiteY78" fmla="*/ 181451 h 289655"/>
                <a:gd name="connsiteX79" fmla="*/ 1856327 w 2691669"/>
                <a:gd name="connsiteY79" fmla="*/ 120396 h 289655"/>
                <a:gd name="connsiteX80" fmla="*/ 1876996 w 2691669"/>
                <a:gd name="connsiteY80" fmla="*/ 164211 h 289655"/>
                <a:gd name="connsiteX81" fmla="*/ 1791367 w 2691669"/>
                <a:gd name="connsiteY81" fmla="*/ 164211 h 289655"/>
                <a:gd name="connsiteX82" fmla="*/ 1804987 w 2691669"/>
                <a:gd name="connsiteY82" fmla="*/ 129635 h 289655"/>
                <a:gd name="connsiteX83" fmla="*/ 1837277 w 2691669"/>
                <a:gd name="connsiteY83" fmla="*/ 116205 h 289655"/>
                <a:gd name="connsiteX84" fmla="*/ 1856327 w 2691669"/>
                <a:gd name="connsiteY84" fmla="*/ 120396 h 289655"/>
                <a:gd name="connsiteX85" fmla="*/ 1901857 w 2691669"/>
                <a:gd name="connsiteY85" fmla="*/ 106775 h 289655"/>
                <a:gd name="connsiteX86" fmla="*/ 1836896 w 2691669"/>
                <a:gd name="connsiteY86" fmla="*/ 77438 h 289655"/>
                <a:gd name="connsiteX87" fmla="*/ 1770317 w 2691669"/>
                <a:gd name="connsiteY87" fmla="*/ 105537 h 289655"/>
                <a:gd name="connsiteX88" fmla="*/ 1742599 w 2691669"/>
                <a:gd name="connsiteY88" fmla="*/ 183356 h 289655"/>
                <a:gd name="connsiteX89" fmla="*/ 1770317 w 2691669"/>
                <a:gd name="connsiteY89" fmla="*/ 260699 h 289655"/>
                <a:gd name="connsiteX90" fmla="*/ 1836896 w 2691669"/>
                <a:gd name="connsiteY90" fmla="*/ 289655 h 289655"/>
                <a:gd name="connsiteX91" fmla="*/ 1894427 w 2691669"/>
                <a:gd name="connsiteY91" fmla="*/ 271463 h 289655"/>
                <a:gd name="connsiteX92" fmla="*/ 1922145 w 2691669"/>
                <a:gd name="connsiteY92" fmla="*/ 223933 h 289655"/>
                <a:gd name="connsiteX93" fmla="*/ 1872901 w 2691669"/>
                <a:gd name="connsiteY93" fmla="*/ 223933 h 289655"/>
                <a:gd name="connsiteX94" fmla="*/ 1836896 w 2691669"/>
                <a:gd name="connsiteY94" fmla="*/ 250412 h 289655"/>
                <a:gd name="connsiteX95" fmla="*/ 1802987 w 2691669"/>
                <a:gd name="connsiteY95" fmla="*/ 235077 h 289655"/>
                <a:gd name="connsiteX96" fmla="*/ 1790986 w 2691669"/>
                <a:gd name="connsiteY96" fmla="*/ 195358 h 289655"/>
                <a:gd name="connsiteX97" fmla="*/ 1920907 w 2691669"/>
                <a:gd name="connsiteY97" fmla="*/ 195358 h 289655"/>
                <a:gd name="connsiteX98" fmla="*/ 1922526 w 2691669"/>
                <a:gd name="connsiteY98" fmla="*/ 169259 h 289655"/>
                <a:gd name="connsiteX99" fmla="*/ 1917383 w 2691669"/>
                <a:gd name="connsiteY99" fmla="*/ 137446 h 289655"/>
                <a:gd name="connsiteX100" fmla="*/ 1901857 w 2691669"/>
                <a:gd name="connsiteY100" fmla="*/ 106775 h 289655"/>
                <a:gd name="connsiteX101" fmla="*/ 1559814 w 2691669"/>
                <a:gd name="connsiteY101" fmla="*/ 0 h 289655"/>
                <a:gd name="connsiteX102" fmla="*/ 1510951 w 2691669"/>
                <a:gd name="connsiteY102" fmla="*/ 0 h 289655"/>
                <a:gd name="connsiteX103" fmla="*/ 1510951 w 2691669"/>
                <a:gd name="connsiteY103" fmla="*/ 283750 h 289655"/>
                <a:gd name="connsiteX104" fmla="*/ 1559814 w 2691669"/>
                <a:gd name="connsiteY104" fmla="*/ 283750 h 289655"/>
                <a:gd name="connsiteX105" fmla="*/ 1559814 w 2691669"/>
                <a:gd name="connsiteY105" fmla="*/ 190691 h 289655"/>
                <a:gd name="connsiteX106" fmla="*/ 1574483 w 2691669"/>
                <a:gd name="connsiteY106" fmla="*/ 138589 h 289655"/>
                <a:gd name="connsiteX107" fmla="*/ 1607820 w 2691669"/>
                <a:gd name="connsiteY107" fmla="*/ 121158 h 289655"/>
                <a:gd name="connsiteX108" fmla="*/ 1638014 w 2691669"/>
                <a:gd name="connsiteY108" fmla="*/ 132588 h 289655"/>
                <a:gd name="connsiteX109" fmla="*/ 1648778 w 2691669"/>
                <a:gd name="connsiteY109" fmla="*/ 166307 h 289655"/>
                <a:gd name="connsiteX110" fmla="*/ 1648778 w 2691669"/>
                <a:gd name="connsiteY110" fmla="*/ 283750 h 289655"/>
                <a:gd name="connsiteX111" fmla="*/ 1697641 w 2691669"/>
                <a:gd name="connsiteY111" fmla="*/ 283750 h 289655"/>
                <a:gd name="connsiteX112" fmla="*/ 1697641 w 2691669"/>
                <a:gd name="connsiteY112" fmla="*/ 166307 h 289655"/>
                <a:gd name="connsiteX113" fmla="*/ 1678781 w 2691669"/>
                <a:gd name="connsiteY113" fmla="*/ 101727 h 289655"/>
                <a:gd name="connsiteX114" fmla="*/ 1620203 w 2691669"/>
                <a:gd name="connsiteY114" fmla="*/ 77343 h 289655"/>
                <a:gd name="connsiteX115" fmla="*/ 1559814 w 2691669"/>
                <a:gd name="connsiteY115" fmla="*/ 115443 h 289655"/>
                <a:gd name="connsiteX116" fmla="*/ 1559814 w 2691669"/>
                <a:gd name="connsiteY116" fmla="*/ 0 h 289655"/>
                <a:gd name="connsiteX117" fmla="*/ 1260348 w 2691669"/>
                <a:gd name="connsiteY117" fmla="*/ 57531 h 289655"/>
                <a:gd name="connsiteX118" fmla="*/ 1343501 w 2691669"/>
                <a:gd name="connsiteY118" fmla="*/ 57531 h 289655"/>
                <a:gd name="connsiteX119" fmla="*/ 1343501 w 2691669"/>
                <a:gd name="connsiteY119" fmla="*/ 283845 h 289655"/>
                <a:gd name="connsiteX120" fmla="*/ 1392365 w 2691669"/>
                <a:gd name="connsiteY120" fmla="*/ 283845 h 289655"/>
                <a:gd name="connsiteX121" fmla="*/ 1392365 w 2691669"/>
                <a:gd name="connsiteY121" fmla="*/ 57531 h 289655"/>
                <a:gd name="connsiteX122" fmla="*/ 1475518 w 2691669"/>
                <a:gd name="connsiteY122" fmla="*/ 57531 h 289655"/>
                <a:gd name="connsiteX123" fmla="*/ 1475518 w 2691669"/>
                <a:gd name="connsiteY123" fmla="*/ 15335 h 289655"/>
                <a:gd name="connsiteX124" fmla="*/ 1260443 w 2691669"/>
                <a:gd name="connsiteY124" fmla="*/ 15335 h 289655"/>
                <a:gd name="connsiteX125" fmla="*/ 1260443 w 2691669"/>
                <a:gd name="connsiteY125" fmla="*/ 57531 h 289655"/>
                <a:gd name="connsiteX126" fmla="*/ 1122807 w 2691669"/>
                <a:gd name="connsiteY126" fmla="*/ 89345 h 289655"/>
                <a:gd name="connsiteX127" fmla="*/ 1094518 w 2691669"/>
                <a:gd name="connsiteY127" fmla="*/ 30766 h 289655"/>
                <a:gd name="connsiteX128" fmla="*/ 1024604 w 2691669"/>
                <a:gd name="connsiteY128" fmla="*/ 9906 h 289655"/>
                <a:gd name="connsiteX129" fmla="*/ 952786 w 2691669"/>
                <a:gd name="connsiteY129" fmla="*/ 30194 h 289655"/>
                <a:gd name="connsiteX130" fmla="*/ 926687 w 2691669"/>
                <a:gd name="connsiteY130" fmla="*/ 83153 h 289655"/>
                <a:gd name="connsiteX131" fmla="*/ 943261 w 2691669"/>
                <a:gd name="connsiteY131" fmla="*/ 127826 h 289655"/>
                <a:gd name="connsiteX132" fmla="*/ 990790 w 2691669"/>
                <a:gd name="connsiteY132" fmla="*/ 155924 h 289655"/>
                <a:gd name="connsiteX133" fmla="*/ 1044131 w 2691669"/>
                <a:gd name="connsiteY133" fmla="*/ 177070 h 289655"/>
                <a:gd name="connsiteX134" fmla="*/ 1069753 w 2691669"/>
                <a:gd name="connsiteY134" fmla="*/ 191357 h 289655"/>
                <a:gd name="connsiteX135" fmla="*/ 1077563 w 2691669"/>
                <a:gd name="connsiteY135" fmla="*/ 213265 h 289655"/>
                <a:gd name="connsiteX136" fmla="*/ 1063085 w 2691669"/>
                <a:gd name="connsiteY136" fmla="*/ 236030 h 289655"/>
                <a:gd name="connsiteX137" fmla="*/ 1031653 w 2691669"/>
                <a:gd name="connsiteY137" fmla="*/ 244507 h 289655"/>
                <a:gd name="connsiteX138" fmla="*/ 1004316 w 2691669"/>
                <a:gd name="connsiteY138" fmla="*/ 241649 h 289655"/>
                <a:gd name="connsiteX139" fmla="*/ 970026 w 2691669"/>
                <a:gd name="connsiteY139" fmla="*/ 199834 h 289655"/>
                <a:gd name="connsiteX140" fmla="*/ 921639 w 2691669"/>
                <a:gd name="connsiteY140" fmla="*/ 199834 h 289655"/>
                <a:gd name="connsiteX141" fmla="*/ 954310 w 2691669"/>
                <a:gd name="connsiteY141" fmla="*/ 267653 h 289655"/>
                <a:gd name="connsiteX142" fmla="*/ 1026700 w 2691669"/>
                <a:gd name="connsiteY142" fmla="*/ 289560 h 289655"/>
                <a:gd name="connsiteX143" fmla="*/ 1104519 w 2691669"/>
                <a:gd name="connsiteY143" fmla="*/ 268224 h 289655"/>
                <a:gd name="connsiteX144" fmla="*/ 1131856 w 2691669"/>
                <a:gd name="connsiteY144" fmla="*/ 210503 h 289655"/>
                <a:gd name="connsiteX145" fmla="*/ 1115758 w 2691669"/>
                <a:gd name="connsiteY145" fmla="*/ 166402 h 289655"/>
                <a:gd name="connsiteX146" fmla="*/ 1069848 w 2691669"/>
                <a:gd name="connsiteY146" fmla="*/ 137255 h 289655"/>
                <a:gd name="connsiteX147" fmla="*/ 1011555 w 2691669"/>
                <a:gd name="connsiteY147" fmla="*/ 114490 h 289655"/>
                <a:gd name="connsiteX148" fmla="*/ 987743 w 2691669"/>
                <a:gd name="connsiteY148" fmla="*/ 101918 h 289655"/>
                <a:gd name="connsiteX149" fmla="*/ 980123 w 2691669"/>
                <a:gd name="connsiteY149" fmla="*/ 83058 h 289655"/>
                <a:gd name="connsiteX150" fmla="*/ 991933 w 2691669"/>
                <a:gd name="connsiteY150" fmla="*/ 62579 h 289655"/>
                <a:gd name="connsiteX151" fmla="*/ 1024795 w 2691669"/>
                <a:gd name="connsiteY151" fmla="*/ 54102 h 289655"/>
                <a:gd name="connsiteX152" fmla="*/ 1074420 w 2691669"/>
                <a:gd name="connsiteY152" fmla="*/ 89249 h 289655"/>
                <a:gd name="connsiteX153" fmla="*/ 1122807 w 2691669"/>
                <a:gd name="connsiteY153" fmla="*/ 89249 h 289655"/>
                <a:gd name="connsiteX154" fmla="*/ 779431 w 2691669"/>
                <a:gd name="connsiteY154" fmla="*/ 73628 h 289655"/>
                <a:gd name="connsiteX155" fmla="*/ 816674 w 2691669"/>
                <a:gd name="connsiteY155" fmla="*/ 189071 h 289655"/>
                <a:gd name="connsiteX156" fmla="*/ 741426 w 2691669"/>
                <a:gd name="connsiteY156" fmla="*/ 189071 h 289655"/>
                <a:gd name="connsiteX157" fmla="*/ 779431 w 2691669"/>
                <a:gd name="connsiteY157" fmla="*/ 73628 h 289655"/>
                <a:gd name="connsiteX158" fmla="*/ 658273 w 2691669"/>
                <a:gd name="connsiteY158" fmla="*/ 283750 h 289655"/>
                <a:gd name="connsiteX159" fmla="*/ 709994 w 2691669"/>
                <a:gd name="connsiteY159" fmla="*/ 283750 h 289655"/>
                <a:gd name="connsiteX160" fmla="*/ 729044 w 2691669"/>
                <a:gd name="connsiteY160" fmla="*/ 225838 h 289655"/>
                <a:gd name="connsiteX161" fmla="*/ 828770 w 2691669"/>
                <a:gd name="connsiteY161" fmla="*/ 225838 h 289655"/>
                <a:gd name="connsiteX162" fmla="*/ 847344 w 2691669"/>
                <a:gd name="connsiteY162" fmla="*/ 283750 h 289655"/>
                <a:gd name="connsiteX163" fmla="*/ 899065 w 2691669"/>
                <a:gd name="connsiteY163" fmla="*/ 283750 h 289655"/>
                <a:gd name="connsiteX164" fmla="*/ 810958 w 2691669"/>
                <a:gd name="connsiteY164" fmla="*/ 15240 h 289655"/>
                <a:gd name="connsiteX165" fmla="*/ 749713 w 2691669"/>
                <a:gd name="connsiteY165" fmla="*/ 15240 h 289655"/>
                <a:gd name="connsiteX166" fmla="*/ 658273 w 2691669"/>
                <a:gd name="connsiteY166" fmla="*/ 283750 h 289655"/>
                <a:gd name="connsiteX167" fmla="*/ 524256 w 2691669"/>
                <a:gd name="connsiteY167" fmla="*/ 15335 h 289655"/>
                <a:gd name="connsiteX168" fmla="*/ 475393 w 2691669"/>
                <a:gd name="connsiteY168" fmla="*/ 15335 h 289655"/>
                <a:gd name="connsiteX169" fmla="*/ 475393 w 2691669"/>
                <a:gd name="connsiteY169" fmla="*/ 283845 h 289655"/>
                <a:gd name="connsiteX170" fmla="*/ 634651 w 2691669"/>
                <a:gd name="connsiteY170" fmla="*/ 283845 h 289655"/>
                <a:gd name="connsiteX171" fmla="*/ 634651 w 2691669"/>
                <a:gd name="connsiteY171" fmla="*/ 241268 h 289655"/>
                <a:gd name="connsiteX172" fmla="*/ 524161 w 2691669"/>
                <a:gd name="connsiteY172" fmla="*/ 241268 h 289655"/>
                <a:gd name="connsiteX173" fmla="*/ 524161 w 2691669"/>
                <a:gd name="connsiteY173" fmla="*/ 15335 h 289655"/>
                <a:gd name="connsiteX174" fmla="*/ 224790 w 2691669"/>
                <a:gd name="connsiteY174" fmla="*/ 57531 h 289655"/>
                <a:gd name="connsiteX175" fmla="*/ 307943 w 2691669"/>
                <a:gd name="connsiteY175" fmla="*/ 57531 h 289655"/>
                <a:gd name="connsiteX176" fmla="*/ 307943 w 2691669"/>
                <a:gd name="connsiteY176" fmla="*/ 283845 h 289655"/>
                <a:gd name="connsiteX177" fmla="*/ 356807 w 2691669"/>
                <a:gd name="connsiteY177" fmla="*/ 283845 h 289655"/>
                <a:gd name="connsiteX178" fmla="*/ 356807 w 2691669"/>
                <a:gd name="connsiteY178" fmla="*/ 57531 h 289655"/>
                <a:gd name="connsiteX179" fmla="*/ 439960 w 2691669"/>
                <a:gd name="connsiteY179" fmla="*/ 57531 h 289655"/>
                <a:gd name="connsiteX180" fmla="*/ 439960 w 2691669"/>
                <a:gd name="connsiteY180" fmla="*/ 15335 h 289655"/>
                <a:gd name="connsiteX181" fmla="*/ 224885 w 2691669"/>
                <a:gd name="connsiteY181" fmla="*/ 15335 h 289655"/>
                <a:gd name="connsiteX182" fmla="*/ 224885 w 2691669"/>
                <a:gd name="connsiteY182" fmla="*/ 57531 h 289655"/>
                <a:gd name="connsiteX183" fmla="*/ 121253 w 2691669"/>
                <a:gd name="connsiteY183" fmla="*/ 73628 h 289655"/>
                <a:gd name="connsiteX184" fmla="*/ 158496 w 2691669"/>
                <a:gd name="connsiteY184" fmla="*/ 189071 h 289655"/>
                <a:gd name="connsiteX185" fmla="*/ 83248 w 2691669"/>
                <a:gd name="connsiteY185" fmla="*/ 189071 h 289655"/>
                <a:gd name="connsiteX186" fmla="*/ 121253 w 2691669"/>
                <a:gd name="connsiteY186" fmla="*/ 73628 h 289655"/>
                <a:gd name="connsiteX187" fmla="*/ 0 w 2691669"/>
                <a:gd name="connsiteY187" fmla="*/ 283750 h 289655"/>
                <a:gd name="connsiteX188" fmla="*/ 51721 w 2691669"/>
                <a:gd name="connsiteY188" fmla="*/ 283750 h 289655"/>
                <a:gd name="connsiteX189" fmla="*/ 70771 w 2691669"/>
                <a:gd name="connsiteY189" fmla="*/ 225838 h 289655"/>
                <a:gd name="connsiteX190" fmla="*/ 170497 w 2691669"/>
                <a:gd name="connsiteY190" fmla="*/ 225838 h 289655"/>
                <a:gd name="connsiteX191" fmla="*/ 189071 w 2691669"/>
                <a:gd name="connsiteY191" fmla="*/ 283750 h 289655"/>
                <a:gd name="connsiteX192" fmla="*/ 240792 w 2691669"/>
                <a:gd name="connsiteY192" fmla="*/ 283750 h 289655"/>
                <a:gd name="connsiteX193" fmla="*/ 152686 w 2691669"/>
                <a:gd name="connsiteY193" fmla="*/ 15240 h 289655"/>
                <a:gd name="connsiteX194" fmla="*/ 91440 w 2691669"/>
                <a:gd name="connsiteY194" fmla="*/ 15240 h 289655"/>
                <a:gd name="connsiteX195" fmla="*/ 0 w 2691669"/>
                <a:gd name="connsiteY195" fmla="*/ 283750 h 28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691669" h="289655">
                  <a:moveTo>
                    <a:pt x="2619185" y="82296"/>
                  </a:moveTo>
                  <a:lnTo>
                    <a:pt x="2570321" y="82296"/>
                  </a:lnTo>
                  <a:lnTo>
                    <a:pt x="2570321" y="283750"/>
                  </a:lnTo>
                  <a:lnTo>
                    <a:pt x="2619185" y="283750"/>
                  </a:lnTo>
                  <a:lnTo>
                    <a:pt x="2619185" y="195644"/>
                  </a:lnTo>
                  <a:cubicBezTo>
                    <a:pt x="2619185" y="150686"/>
                    <a:pt x="2635472" y="128207"/>
                    <a:pt x="2668048" y="128207"/>
                  </a:cubicBezTo>
                  <a:cubicBezTo>
                    <a:pt x="2675477" y="128207"/>
                    <a:pt x="2683097" y="129064"/>
                    <a:pt x="2690813" y="130683"/>
                  </a:cubicBezTo>
                  <a:lnTo>
                    <a:pt x="2691670" y="81820"/>
                  </a:lnTo>
                  <a:cubicBezTo>
                    <a:pt x="2684526" y="79915"/>
                    <a:pt x="2678525" y="78962"/>
                    <a:pt x="2673858" y="78962"/>
                  </a:cubicBezTo>
                  <a:cubicBezTo>
                    <a:pt x="2649569" y="78962"/>
                    <a:pt x="2631377" y="93440"/>
                    <a:pt x="2619280" y="122396"/>
                  </a:cubicBezTo>
                  <a:lnTo>
                    <a:pt x="2619280" y="82296"/>
                  </a:lnTo>
                  <a:close/>
                  <a:moveTo>
                    <a:pt x="2453926" y="120396"/>
                  </a:moveTo>
                  <a:cubicBezTo>
                    <a:pt x="2467737" y="127826"/>
                    <a:pt x="2474595" y="142494"/>
                    <a:pt x="2474595" y="164211"/>
                  </a:cubicBezTo>
                  <a:lnTo>
                    <a:pt x="2388965" y="164211"/>
                  </a:lnTo>
                  <a:cubicBezTo>
                    <a:pt x="2390394" y="150114"/>
                    <a:pt x="2394871" y="138589"/>
                    <a:pt x="2402586" y="129635"/>
                  </a:cubicBezTo>
                  <a:cubicBezTo>
                    <a:pt x="2410301" y="120682"/>
                    <a:pt x="2421064" y="116205"/>
                    <a:pt x="2434876" y="116205"/>
                  </a:cubicBezTo>
                  <a:cubicBezTo>
                    <a:pt x="2442305" y="116205"/>
                    <a:pt x="2448687" y="117634"/>
                    <a:pt x="2453926" y="120396"/>
                  </a:cubicBezTo>
                  <a:moveTo>
                    <a:pt x="2499360" y="106775"/>
                  </a:moveTo>
                  <a:cubicBezTo>
                    <a:pt x="2483930" y="87249"/>
                    <a:pt x="2462213" y="77438"/>
                    <a:pt x="2434400" y="77438"/>
                  </a:cubicBezTo>
                  <a:cubicBezTo>
                    <a:pt x="2407634" y="77438"/>
                    <a:pt x="2385441" y="86773"/>
                    <a:pt x="2367820" y="105537"/>
                  </a:cubicBezTo>
                  <a:cubicBezTo>
                    <a:pt x="2349341" y="125159"/>
                    <a:pt x="2340102" y="151067"/>
                    <a:pt x="2340102" y="183356"/>
                  </a:cubicBezTo>
                  <a:cubicBezTo>
                    <a:pt x="2340102" y="214789"/>
                    <a:pt x="2349341" y="240602"/>
                    <a:pt x="2367820" y="260699"/>
                  </a:cubicBezTo>
                  <a:cubicBezTo>
                    <a:pt x="2385727" y="280035"/>
                    <a:pt x="2407920" y="289655"/>
                    <a:pt x="2434400" y="289655"/>
                  </a:cubicBezTo>
                  <a:cubicBezTo>
                    <a:pt x="2456974" y="289655"/>
                    <a:pt x="2476214" y="283559"/>
                    <a:pt x="2491931" y="271463"/>
                  </a:cubicBezTo>
                  <a:cubicBezTo>
                    <a:pt x="2507075" y="259842"/>
                    <a:pt x="2516314" y="244031"/>
                    <a:pt x="2519648" y="223933"/>
                  </a:cubicBezTo>
                  <a:lnTo>
                    <a:pt x="2470404" y="223933"/>
                  </a:lnTo>
                  <a:cubicBezTo>
                    <a:pt x="2466499" y="241554"/>
                    <a:pt x="2454497" y="250412"/>
                    <a:pt x="2434400" y="250412"/>
                  </a:cubicBezTo>
                  <a:cubicBezTo>
                    <a:pt x="2419255" y="250412"/>
                    <a:pt x="2407920" y="245269"/>
                    <a:pt x="2400491" y="235077"/>
                  </a:cubicBezTo>
                  <a:cubicBezTo>
                    <a:pt x="2393061" y="224885"/>
                    <a:pt x="2389061" y="211646"/>
                    <a:pt x="2388489" y="195358"/>
                  </a:cubicBezTo>
                  <a:lnTo>
                    <a:pt x="2518410" y="195358"/>
                  </a:lnTo>
                  <a:cubicBezTo>
                    <a:pt x="2519553" y="187643"/>
                    <a:pt x="2520029" y="178975"/>
                    <a:pt x="2520029" y="169259"/>
                  </a:cubicBezTo>
                  <a:cubicBezTo>
                    <a:pt x="2520029" y="159639"/>
                    <a:pt x="2518315" y="148971"/>
                    <a:pt x="2514886" y="137446"/>
                  </a:cubicBezTo>
                  <a:cubicBezTo>
                    <a:pt x="2511457" y="125730"/>
                    <a:pt x="2506313" y="115538"/>
                    <a:pt x="2499360" y="106775"/>
                  </a:cubicBezTo>
                  <a:moveTo>
                    <a:pt x="2311908" y="244507"/>
                  </a:moveTo>
                  <a:cubicBezTo>
                    <a:pt x="2299240" y="248888"/>
                    <a:pt x="2288858" y="251174"/>
                    <a:pt x="2280856" y="251174"/>
                  </a:cubicBezTo>
                  <a:cubicBezTo>
                    <a:pt x="2265140" y="251174"/>
                    <a:pt x="2257330" y="242887"/>
                    <a:pt x="2257330" y="226314"/>
                  </a:cubicBezTo>
                  <a:lnTo>
                    <a:pt x="2257330" y="115443"/>
                  </a:lnTo>
                  <a:lnTo>
                    <a:pt x="2311908" y="115443"/>
                  </a:lnTo>
                  <a:lnTo>
                    <a:pt x="2311908" y="82772"/>
                  </a:lnTo>
                  <a:lnTo>
                    <a:pt x="2257330" y="82772"/>
                  </a:lnTo>
                  <a:lnTo>
                    <a:pt x="2257330" y="29813"/>
                  </a:lnTo>
                  <a:lnTo>
                    <a:pt x="2208467" y="29813"/>
                  </a:lnTo>
                  <a:lnTo>
                    <a:pt x="2208467" y="82772"/>
                  </a:lnTo>
                  <a:lnTo>
                    <a:pt x="2180368" y="82772"/>
                  </a:lnTo>
                  <a:lnTo>
                    <a:pt x="2180368" y="115443"/>
                  </a:lnTo>
                  <a:lnTo>
                    <a:pt x="2208467" y="115443"/>
                  </a:lnTo>
                  <a:lnTo>
                    <a:pt x="2208467" y="227933"/>
                  </a:lnTo>
                  <a:cubicBezTo>
                    <a:pt x="2208467" y="247745"/>
                    <a:pt x="2214848" y="263366"/>
                    <a:pt x="2227517" y="274701"/>
                  </a:cubicBezTo>
                  <a:cubicBezTo>
                    <a:pt x="2233613" y="279654"/>
                    <a:pt x="2240566" y="283369"/>
                    <a:pt x="2248376" y="285845"/>
                  </a:cubicBezTo>
                  <a:cubicBezTo>
                    <a:pt x="2256187" y="288322"/>
                    <a:pt x="2265426" y="289560"/>
                    <a:pt x="2275904" y="289560"/>
                  </a:cubicBezTo>
                  <a:cubicBezTo>
                    <a:pt x="2286381" y="289560"/>
                    <a:pt x="2300764" y="285941"/>
                    <a:pt x="2318956" y="278797"/>
                  </a:cubicBezTo>
                  <a:lnTo>
                    <a:pt x="2311908" y="244507"/>
                  </a:lnTo>
                  <a:close/>
                  <a:moveTo>
                    <a:pt x="2082546" y="238887"/>
                  </a:moveTo>
                  <a:cubicBezTo>
                    <a:pt x="2073878" y="247841"/>
                    <a:pt x="2062829" y="252317"/>
                    <a:pt x="2049494" y="252317"/>
                  </a:cubicBezTo>
                  <a:cubicBezTo>
                    <a:pt x="2036064" y="252317"/>
                    <a:pt x="2026444" y="249650"/>
                    <a:pt x="2020348" y="244221"/>
                  </a:cubicBezTo>
                  <a:cubicBezTo>
                    <a:pt x="2014252" y="238887"/>
                    <a:pt x="2011299" y="232410"/>
                    <a:pt x="2011299" y="224981"/>
                  </a:cubicBezTo>
                  <a:cubicBezTo>
                    <a:pt x="2011299" y="207359"/>
                    <a:pt x="2024539" y="198501"/>
                    <a:pt x="2051018" y="198501"/>
                  </a:cubicBezTo>
                  <a:cubicBezTo>
                    <a:pt x="2065115" y="198501"/>
                    <a:pt x="2080260" y="200692"/>
                    <a:pt x="2096548" y="205169"/>
                  </a:cubicBezTo>
                  <a:cubicBezTo>
                    <a:pt x="2095881" y="218694"/>
                    <a:pt x="2091309" y="229933"/>
                    <a:pt x="2082546" y="238887"/>
                  </a:cubicBezTo>
                  <a:moveTo>
                    <a:pt x="1981010" y="181451"/>
                  </a:moveTo>
                  <a:cubicBezTo>
                    <a:pt x="1966341" y="191548"/>
                    <a:pt x="1959102" y="205835"/>
                    <a:pt x="1959102" y="224504"/>
                  </a:cubicBezTo>
                  <a:cubicBezTo>
                    <a:pt x="1959102" y="243078"/>
                    <a:pt x="1965770" y="258508"/>
                    <a:pt x="1978914" y="270605"/>
                  </a:cubicBezTo>
                  <a:cubicBezTo>
                    <a:pt x="1993297" y="283274"/>
                    <a:pt x="2013395" y="289655"/>
                    <a:pt x="2039303" y="289655"/>
                  </a:cubicBezTo>
                  <a:cubicBezTo>
                    <a:pt x="2066068" y="289655"/>
                    <a:pt x="2085880" y="278797"/>
                    <a:pt x="2098834" y="256984"/>
                  </a:cubicBezTo>
                  <a:lnTo>
                    <a:pt x="2102548" y="283845"/>
                  </a:lnTo>
                  <a:lnTo>
                    <a:pt x="2145125" y="283845"/>
                  </a:lnTo>
                  <a:lnTo>
                    <a:pt x="2145125" y="155924"/>
                  </a:lnTo>
                  <a:cubicBezTo>
                    <a:pt x="2145125" y="142399"/>
                    <a:pt x="2143030" y="130683"/>
                    <a:pt x="2138934" y="120777"/>
                  </a:cubicBezTo>
                  <a:cubicBezTo>
                    <a:pt x="2126837" y="91821"/>
                    <a:pt x="2100072" y="77343"/>
                    <a:pt x="2058638" y="77343"/>
                  </a:cubicBezTo>
                  <a:cubicBezTo>
                    <a:pt x="2029682" y="77343"/>
                    <a:pt x="2007108" y="82487"/>
                    <a:pt x="1991011" y="92678"/>
                  </a:cubicBezTo>
                  <a:cubicBezTo>
                    <a:pt x="1974913" y="102870"/>
                    <a:pt x="1966817" y="119444"/>
                    <a:pt x="1966817" y="142304"/>
                  </a:cubicBezTo>
                  <a:lnTo>
                    <a:pt x="2020157" y="142304"/>
                  </a:lnTo>
                  <a:cubicBezTo>
                    <a:pt x="2020157" y="132969"/>
                    <a:pt x="2023586" y="125730"/>
                    <a:pt x="2030539" y="120587"/>
                  </a:cubicBezTo>
                  <a:cubicBezTo>
                    <a:pt x="2037397" y="115538"/>
                    <a:pt x="2047304" y="112967"/>
                    <a:pt x="2060067" y="112967"/>
                  </a:cubicBezTo>
                  <a:cubicBezTo>
                    <a:pt x="2072926" y="112967"/>
                    <a:pt x="2082165" y="116300"/>
                    <a:pt x="2087785" y="123063"/>
                  </a:cubicBezTo>
                  <a:cubicBezTo>
                    <a:pt x="2093404" y="129826"/>
                    <a:pt x="2096262" y="140208"/>
                    <a:pt x="2096262" y="154305"/>
                  </a:cubicBezTo>
                  <a:lnTo>
                    <a:pt x="2096262" y="174212"/>
                  </a:lnTo>
                  <a:cubicBezTo>
                    <a:pt x="2075307" y="168974"/>
                    <a:pt x="2056829" y="166307"/>
                    <a:pt x="2040827" y="166307"/>
                  </a:cubicBezTo>
                  <a:cubicBezTo>
                    <a:pt x="2015585" y="166307"/>
                    <a:pt x="1995583" y="171355"/>
                    <a:pt x="1981010" y="181451"/>
                  </a:cubicBezTo>
                  <a:moveTo>
                    <a:pt x="1856327" y="120396"/>
                  </a:moveTo>
                  <a:cubicBezTo>
                    <a:pt x="1870138" y="127826"/>
                    <a:pt x="1876996" y="142494"/>
                    <a:pt x="1876996" y="164211"/>
                  </a:cubicBezTo>
                  <a:lnTo>
                    <a:pt x="1791367" y="164211"/>
                  </a:lnTo>
                  <a:cubicBezTo>
                    <a:pt x="1792700" y="150114"/>
                    <a:pt x="1797272" y="138589"/>
                    <a:pt x="1804987" y="129635"/>
                  </a:cubicBezTo>
                  <a:cubicBezTo>
                    <a:pt x="1812703" y="120682"/>
                    <a:pt x="1823466" y="116205"/>
                    <a:pt x="1837277" y="116205"/>
                  </a:cubicBezTo>
                  <a:cubicBezTo>
                    <a:pt x="1844802" y="116205"/>
                    <a:pt x="1851088" y="117634"/>
                    <a:pt x="1856327" y="120396"/>
                  </a:cubicBezTo>
                  <a:moveTo>
                    <a:pt x="1901857" y="106775"/>
                  </a:moveTo>
                  <a:cubicBezTo>
                    <a:pt x="1886426" y="87249"/>
                    <a:pt x="1864709" y="77438"/>
                    <a:pt x="1836896" y="77438"/>
                  </a:cubicBezTo>
                  <a:cubicBezTo>
                    <a:pt x="1810131" y="77438"/>
                    <a:pt x="1787938" y="86773"/>
                    <a:pt x="1770317" y="105537"/>
                  </a:cubicBezTo>
                  <a:cubicBezTo>
                    <a:pt x="1751838" y="125159"/>
                    <a:pt x="1742599" y="151067"/>
                    <a:pt x="1742599" y="183356"/>
                  </a:cubicBezTo>
                  <a:cubicBezTo>
                    <a:pt x="1742599" y="214789"/>
                    <a:pt x="1751838" y="240602"/>
                    <a:pt x="1770317" y="260699"/>
                  </a:cubicBezTo>
                  <a:cubicBezTo>
                    <a:pt x="1788223" y="280035"/>
                    <a:pt x="1810417" y="289655"/>
                    <a:pt x="1836896" y="289655"/>
                  </a:cubicBezTo>
                  <a:cubicBezTo>
                    <a:pt x="1859471" y="289655"/>
                    <a:pt x="1878711" y="283559"/>
                    <a:pt x="1894427" y="271463"/>
                  </a:cubicBezTo>
                  <a:cubicBezTo>
                    <a:pt x="1909572" y="259842"/>
                    <a:pt x="1918811" y="244031"/>
                    <a:pt x="1922145" y="223933"/>
                  </a:cubicBezTo>
                  <a:lnTo>
                    <a:pt x="1872901" y="223933"/>
                  </a:lnTo>
                  <a:cubicBezTo>
                    <a:pt x="1868996" y="241554"/>
                    <a:pt x="1856994" y="250412"/>
                    <a:pt x="1836896" y="250412"/>
                  </a:cubicBezTo>
                  <a:cubicBezTo>
                    <a:pt x="1821752" y="250412"/>
                    <a:pt x="1810417" y="245269"/>
                    <a:pt x="1802987" y="235077"/>
                  </a:cubicBezTo>
                  <a:cubicBezTo>
                    <a:pt x="1795558" y="224885"/>
                    <a:pt x="1791557" y="211646"/>
                    <a:pt x="1790986" y="195358"/>
                  </a:cubicBezTo>
                  <a:lnTo>
                    <a:pt x="1920907" y="195358"/>
                  </a:lnTo>
                  <a:cubicBezTo>
                    <a:pt x="1921954" y="187643"/>
                    <a:pt x="1922526" y="178975"/>
                    <a:pt x="1922526" y="169259"/>
                  </a:cubicBezTo>
                  <a:cubicBezTo>
                    <a:pt x="1922526" y="159639"/>
                    <a:pt x="1920812" y="148971"/>
                    <a:pt x="1917383" y="137446"/>
                  </a:cubicBezTo>
                  <a:cubicBezTo>
                    <a:pt x="1913954" y="125730"/>
                    <a:pt x="1908810" y="115538"/>
                    <a:pt x="1901857" y="106775"/>
                  </a:cubicBezTo>
                  <a:moveTo>
                    <a:pt x="1559814" y="0"/>
                  </a:moveTo>
                  <a:lnTo>
                    <a:pt x="1510951" y="0"/>
                  </a:lnTo>
                  <a:lnTo>
                    <a:pt x="1510951" y="283750"/>
                  </a:lnTo>
                  <a:lnTo>
                    <a:pt x="1559814" y="283750"/>
                  </a:lnTo>
                  <a:lnTo>
                    <a:pt x="1559814" y="190691"/>
                  </a:lnTo>
                  <a:cubicBezTo>
                    <a:pt x="1560386" y="167545"/>
                    <a:pt x="1565243" y="150114"/>
                    <a:pt x="1574483" y="138589"/>
                  </a:cubicBezTo>
                  <a:cubicBezTo>
                    <a:pt x="1583722" y="126968"/>
                    <a:pt x="1594866" y="121158"/>
                    <a:pt x="1607820" y="121158"/>
                  </a:cubicBezTo>
                  <a:cubicBezTo>
                    <a:pt x="1620774" y="121158"/>
                    <a:pt x="1630871" y="124968"/>
                    <a:pt x="1638014" y="132588"/>
                  </a:cubicBezTo>
                  <a:cubicBezTo>
                    <a:pt x="1645158" y="140208"/>
                    <a:pt x="1648778" y="151448"/>
                    <a:pt x="1648778" y="166307"/>
                  </a:cubicBezTo>
                  <a:lnTo>
                    <a:pt x="1648778" y="283750"/>
                  </a:lnTo>
                  <a:lnTo>
                    <a:pt x="1697641" y="283750"/>
                  </a:lnTo>
                  <a:lnTo>
                    <a:pt x="1697641" y="166307"/>
                  </a:lnTo>
                  <a:cubicBezTo>
                    <a:pt x="1697641" y="139541"/>
                    <a:pt x="1691354" y="118015"/>
                    <a:pt x="1678781" y="101727"/>
                  </a:cubicBezTo>
                  <a:cubicBezTo>
                    <a:pt x="1666208" y="85439"/>
                    <a:pt x="1646682" y="77343"/>
                    <a:pt x="1620203" y="77343"/>
                  </a:cubicBezTo>
                  <a:cubicBezTo>
                    <a:pt x="1593723" y="77343"/>
                    <a:pt x="1573625" y="90011"/>
                    <a:pt x="1559814" y="115443"/>
                  </a:cubicBezTo>
                  <a:lnTo>
                    <a:pt x="1559814" y="0"/>
                  </a:lnTo>
                  <a:close/>
                  <a:moveTo>
                    <a:pt x="1260348" y="57531"/>
                  </a:moveTo>
                  <a:lnTo>
                    <a:pt x="1343501" y="57531"/>
                  </a:lnTo>
                  <a:lnTo>
                    <a:pt x="1343501" y="283845"/>
                  </a:lnTo>
                  <a:lnTo>
                    <a:pt x="1392365" y="283845"/>
                  </a:lnTo>
                  <a:lnTo>
                    <a:pt x="1392365" y="57531"/>
                  </a:lnTo>
                  <a:lnTo>
                    <a:pt x="1475518" y="57531"/>
                  </a:lnTo>
                  <a:lnTo>
                    <a:pt x="1475518" y="15335"/>
                  </a:lnTo>
                  <a:lnTo>
                    <a:pt x="1260443" y="15335"/>
                  </a:lnTo>
                  <a:lnTo>
                    <a:pt x="1260443" y="57531"/>
                  </a:lnTo>
                  <a:close/>
                  <a:moveTo>
                    <a:pt x="1122807" y="89345"/>
                  </a:moveTo>
                  <a:cubicBezTo>
                    <a:pt x="1120331" y="64294"/>
                    <a:pt x="1110901" y="44768"/>
                    <a:pt x="1094518" y="30766"/>
                  </a:cubicBezTo>
                  <a:cubicBezTo>
                    <a:pt x="1078135" y="16859"/>
                    <a:pt x="1054799" y="9906"/>
                    <a:pt x="1024604" y="9906"/>
                  </a:cubicBezTo>
                  <a:cubicBezTo>
                    <a:pt x="994410" y="9906"/>
                    <a:pt x="970502" y="16669"/>
                    <a:pt x="952786" y="30194"/>
                  </a:cubicBezTo>
                  <a:cubicBezTo>
                    <a:pt x="935450" y="43148"/>
                    <a:pt x="926687" y="60770"/>
                    <a:pt x="926687" y="83153"/>
                  </a:cubicBezTo>
                  <a:cubicBezTo>
                    <a:pt x="926687" y="102203"/>
                    <a:pt x="932212" y="117062"/>
                    <a:pt x="943261" y="127826"/>
                  </a:cubicBezTo>
                  <a:cubicBezTo>
                    <a:pt x="954310" y="138589"/>
                    <a:pt x="970121" y="147923"/>
                    <a:pt x="990790" y="155924"/>
                  </a:cubicBezTo>
                  <a:lnTo>
                    <a:pt x="1044131" y="177070"/>
                  </a:lnTo>
                  <a:cubicBezTo>
                    <a:pt x="1055941" y="181451"/>
                    <a:pt x="1064514" y="186214"/>
                    <a:pt x="1069753" y="191357"/>
                  </a:cubicBezTo>
                  <a:cubicBezTo>
                    <a:pt x="1074991" y="196501"/>
                    <a:pt x="1077563" y="203740"/>
                    <a:pt x="1077563" y="213265"/>
                  </a:cubicBezTo>
                  <a:cubicBezTo>
                    <a:pt x="1077563" y="222790"/>
                    <a:pt x="1072706" y="230410"/>
                    <a:pt x="1063085" y="236030"/>
                  </a:cubicBezTo>
                  <a:cubicBezTo>
                    <a:pt x="1053465" y="241649"/>
                    <a:pt x="1042987" y="244507"/>
                    <a:pt x="1031653" y="244507"/>
                  </a:cubicBezTo>
                  <a:cubicBezTo>
                    <a:pt x="1020318" y="244507"/>
                    <a:pt x="1011269" y="243554"/>
                    <a:pt x="1004316" y="241649"/>
                  </a:cubicBezTo>
                  <a:cubicBezTo>
                    <a:pt x="981456" y="235839"/>
                    <a:pt x="970026" y="221932"/>
                    <a:pt x="970026" y="199834"/>
                  </a:cubicBezTo>
                  <a:lnTo>
                    <a:pt x="921639" y="199834"/>
                  </a:lnTo>
                  <a:cubicBezTo>
                    <a:pt x="922687" y="229076"/>
                    <a:pt x="933640" y="251651"/>
                    <a:pt x="954310" y="267653"/>
                  </a:cubicBezTo>
                  <a:cubicBezTo>
                    <a:pt x="972788" y="282226"/>
                    <a:pt x="996886" y="289560"/>
                    <a:pt x="1026700" y="289560"/>
                  </a:cubicBezTo>
                  <a:cubicBezTo>
                    <a:pt x="1060323" y="289560"/>
                    <a:pt x="1086231" y="282512"/>
                    <a:pt x="1104519" y="268224"/>
                  </a:cubicBezTo>
                  <a:cubicBezTo>
                    <a:pt x="1122712" y="254032"/>
                    <a:pt x="1131856" y="234791"/>
                    <a:pt x="1131856" y="210503"/>
                  </a:cubicBezTo>
                  <a:cubicBezTo>
                    <a:pt x="1131856" y="192881"/>
                    <a:pt x="1126522" y="178118"/>
                    <a:pt x="1115758" y="166402"/>
                  </a:cubicBezTo>
                  <a:cubicBezTo>
                    <a:pt x="1104995" y="154686"/>
                    <a:pt x="1089660" y="144971"/>
                    <a:pt x="1069848" y="137255"/>
                  </a:cubicBezTo>
                  <a:lnTo>
                    <a:pt x="1011555" y="114490"/>
                  </a:lnTo>
                  <a:cubicBezTo>
                    <a:pt x="1000792" y="110585"/>
                    <a:pt x="992886" y="106394"/>
                    <a:pt x="987743" y="101918"/>
                  </a:cubicBezTo>
                  <a:cubicBezTo>
                    <a:pt x="982599" y="97346"/>
                    <a:pt x="980123" y="91059"/>
                    <a:pt x="980123" y="83058"/>
                  </a:cubicBezTo>
                  <a:cubicBezTo>
                    <a:pt x="980123" y="75057"/>
                    <a:pt x="984028" y="68199"/>
                    <a:pt x="991933" y="62579"/>
                  </a:cubicBezTo>
                  <a:cubicBezTo>
                    <a:pt x="999744" y="56960"/>
                    <a:pt x="1010793" y="54102"/>
                    <a:pt x="1024795" y="54102"/>
                  </a:cubicBezTo>
                  <a:cubicBezTo>
                    <a:pt x="1053465" y="54102"/>
                    <a:pt x="1070039" y="65818"/>
                    <a:pt x="1074420" y="89249"/>
                  </a:cubicBezTo>
                  <a:lnTo>
                    <a:pt x="1122807" y="89249"/>
                  </a:lnTo>
                  <a:close/>
                  <a:moveTo>
                    <a:pt x="779431" y="73628"/>
                  </a:moveTo>
                  <a:lnTo>
                    <a:pt x="816674" y="189071"/>
                  </a:lnTo>
                  <a:lnTo>
                    <a:pt x="741426" y="189071"/>
                  </a:lnTo>
                  <a:lnTo>
                    <a:pt x="779431" y="73628"/>
                  </a:lnTo>
                  <a:close/>
                  <a:moveTo>
                    <a:pt x="658273" y="283750"/>
                  </a:moveTo>
                  <a:lnTo>
                    <a:pt x="709994" y="283750"/>
                  </a:lnTo>
                  <a:lnTo>
                    <a:pt x="729044" y="225838"/>
                  </a:lnTo>
                  <a:lnTo>
                    <a:pt x="828770" y="225838"/>
                  </a:lnTo>
                  <a:lnTo>
                    <a:pt x="847344" y="283750"/>
                  </a:lnTo>
                  <a:lnTo>
                    <a:pt x="899065" y="283750"/>
                  </a:lnTo>
                  <a:lnTo>
                    <a:pt x="810958" y="15240"/>
                  </a:lnTo>
                  <a:lnTo>
                    <a:pt x="749713" y="15240"/>
                  </a:lnTo>
                  <a:lnTo>
                    <a:pt x="658273" y="283750"/>
                  </a:lnTo>
                  <a:close/>
                  <a:moveTo>
                    <a:pt x="524256" y="15335"/>
                  </a:moveTo>
                  <a:lnTo>
                    <a:pt x="475393" y="15335"/>
                  </a:lnTo>
                  <a:lnTo>
                    <a:pt x="475393" y="283845"/>
                  </a:lnTo>
                  <a:lnTo>
                    <a:pt x="634651" y="283845"/>
                  </a:lnTo>
                  <a:lnTo>
                    <a:pt x="634651" y="241268"/>
                  </a:lnTo>
                  <a:lnTo>
                    <a:pt x="524161" y="241268"/>
                  </a:lnTo>
                  <a:lnTo>
                    <a:pt x="524161" y="15335"/>
                  </a:lnTo>
                  <a:close/>
                  <a:moveTo>
                    <a:pt x="224790" y="57531"/>
                  </a:moveTo>
                  <a:lnTo>
                    <a:pt x="307943" y="57531"/>
                  </a:lnTo>
                  <a:lnTo>
                    <a:pt x="307943" y="283845"/>
                  </a:lnTo>
                  <a:lnTo>
                    <a:pt x="356807" y="283845"/>
                  </a:lnTo>
                  <a:lnTo>
                    <a:pt x="356807" y="57531"/>
                  </a:lnTo>
                  <a:lnTo>
                    <a:pt x="439960" y="57531"/>
                  </a:lnTo>
                  <a:lnTo>
                    <a:pt x="439960" y="15335"/>
                  </a:lnTo>
                  <a:lnTo>
                    <a:pt x="224885" y="15335"/>
                  </a:lnTo>
                  <a:lnTo>
                    <a:pt x="224885" y="57531"/>
                  </a:lnTo>
                  <a:close/>
                  <a:moveTo>
                    <a:pt x="121253" y="73628"/>
                  </a:moveTo>
                  <a:lnTo>
                    <a:pt x="158496" y="189071"/>
                  </a:lnTo>
                  <a:lnTo>
                    <a:pt x="83248" y="189071"/>
                  </a:lnTo>
                  <a:lnTo>
                    <a:pt x="121253" y="73628"/>
                  </a:lnTo>
                  <a:close/>
                  <a:moveTo>
                    <a:pt x="0" y="283750"/>
                  </a:moveTo>
                  <a:lnTo>
                    <a:pt x="51721" y="283750"/>
                  </a:lnTo>
                  <a:lnTo>
                    <a:pt x="70771" y="225838"/>
                  </a:lnTo>
                  <a:lnTo>
                    <a:pt x="170497" y="225838"/>
                  </a:lnTo>
                  <a:lnTo>
                    <a:pt x="189071" y="283750"/>
                  </a:lnTo>
                  <a:lnTo>
                    <a:pt x="240792" y="283750"/>
                  </a:lnTo>
                  <a:lnTo>
                    <a:pt x="152686" y="15240"/>
                  </a:lnTo>
                  <a:lnTo>
                    <a:pt x="91440" y="15240"/>
                  </a:lnTo>
                  <a:lnTo>
                    <a:pt x="0" y="283750"/>
                  </a:lnTo>
                  <a:close/>
                </a:path>
              </a:pathLst>
            </a:custGeom>
            <a:solidFill>
              <a:srgbClr val="3C3C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8E3C222F-9C21-49D5-ADE8-4F4E8751C44E}"/>
                </a:ext>
              </a:extLst>
            </p:cNvPr>
            <p:cNvSpPr/>
            <p:nvPr/>
          </p:nvSpPr>
          <p:spPr>
            <a:xfrm>
              <a:off x="4346280" y="3174682"/>
              <a:ext cx="521297" cy="512444"/>
            </a:xfrm>
            <a:custGeom>
              <a:avLst/>
              <a:gdLst>
                <a:gd name="connsiteX0" fmla="*/ 343067 w 521297"/>
                <a:gd name="connsiteY0" fmla="*/ 490633 h 512444"/>
                <a:gd name="connsiteX1" fmla="*/ 372214 w 521297"/>
                <a:gd name="connsiteY1" fmla="*/ 512445 h 512444"/>
                <a:gd name="connsiteX2" fmla="*/ 499849 w 521297"/>
                <a:gd name="connsiteY2" fmla="*/ 512445 h 512444"/>
                <a:gd name="connsiteX3" fmla="*/ 518041 w 521297"/>
                <a:gd name="connsiteY3" fmla="*/ 503777 h 512444"/>
                <a:gd name="connsiteX4" fmla="*/ 519661 w 521297"/>
                <a:gd name="connsiteY4" fmla="*/ 484251 h 512444"/>
                <a:gd name="connsiteX5" fmla="*/ 403741 w 521297"/>
                <a:gd name="connsiteY5" fmla="*/ 166211 h 512444"/>
                <a:gd name="connsiteX6" fmla="*/ 409456 w 521297"/>
                <a:gd name="connsiteY6" fmla="*/ 158020 h 512444"/>
                <a:gd name="connsiteX7" fmla="*/ 474036 w 521297"/>
                <a:gd name="connsiteY7" fmla="*/ 158020 h 512444"/>
                <a:gd name="connsiteX8" fmla="*/ 499468 w 521297"/>
                <a:gd name="connsiteY8" fmla="*/ 132588 h 512444"/>
                <a:gd name="connsiteX9" fmla="*/ 499468 w 521297"/>
                <a:gd name="connsiteY9" fmla="*/ 25432 h 512444"/>
                <a:gd name="connsiteX10" fmla="*/ 474036 w 521297"/>
                <a:gd name="connsiteY10" fmla="*/ 0 h 512444"/>
                <a:gd name="connsiteX11" fmla="*/ 47125 w 521297"/>
                <a:gd name="connsiteY11" fmla="*/ 0 h 512444"/>
                <a:gd name="connsiteX12" fmla="*/ 21694 w 521297"/>
                <a:gd name="connsiteY12" fmla="*/ 25432 h 512444"/>
                <a:gd name="connsiteX13" fmla="*/ 21694 w 521297"/>
                <a:gd name="connsiteY13" fmla="*/ 132588 h 512444"/>
                <a:gd name="connsiteX14" fmla="*/ 47125 w 521297"/>
                <a:gd name="connsiteY14" fmla="*/ 158020 h 512444"/>
                <a:gd name="connsiteX15" fmla="*/ 112943 w 521297"/>
                <a:gd name="connsiteY15" fmla="*/ 158020 h 512444"/>
                <a:gd name="connsiteX16" fmla="*/ 118658 w 521297"/>
                <a:gd name="connsiteY16" fmla="*/ 166307 h 512444"/>
                <a:gd name="connsiteX17" fmla="*/ 1501 w 521297"/>
                <a:gd name="connsiteY17" fmla="*/ 484156 h 512444"/>
                <a:gd name="connsiteX18" fmla="*/ 3406 w 521297"/>
                <a:gd name="connsiteY18" fmla="*/ 504254 h 512444"/>
                <a:gd name="connsiteX19" fmla="*/ 21217 w 521297"/>
                <a:gd name="connsiteY19" fmla="*/ 512445 h 512444"/>
                <a:gd name="connsiteX20" fmla="*/ 143995 w 521297"/>
                <a:gd name="connsiteY20" fmla="*/ 512445 h 512444"/>
                <a:gd name="connsiteX21" fmla="*/ 173332 w 521297"/>
                <a:gd name="connsiteY21" fmla="*/ 490919 h 512444"/>
                <a:gd name="connsiteX22" fmla="*/ 186571 w 521297"/>
                <a:gd name="connsiteY22" fmla="*/ 448818 h 512444"/>
                <a:gd name="connsiteX23" fmla="*/ 195334 w 521297"/>
                <a:gd name="connsiteY23" fmla="*/ 442341 h 512444"/>
                <a:gd name="connsiteX24" fmla="*/ 322303 w 521297"/>
                <a:gd name="connsiteY24" fmla="*/ 442341 h 512444"/>
                <a:gd name="connsiteX25" fmla="*/ 330685 w 521297"/>
                <a:gd name="connsiteY25" fmla="*/ 448628 h 512444"/>
                <a:gd name="connsiteX26" fmla="*/ 343067 w 521297"/>
                <a:gd name="connsiteY26" fmla="*/ 490633 h 512444"/>
                <a:gd name="connsiteX27" fmla="*/ 322303 w 521297"/>
                <a:gd name="connsiteY27" fmla="*/ 420624 h 512444"/>
                <a:gd name="connsiteX28" fmla="*/ 195334 w 521297"/>
                <a:gd name="connsiteY28" fmla="*/ 420624 h 512444"/>
                <a:gd name="connsiteX29" fmla="*/ 165997 w 521297"/>
                <a:gd name="connsiteY29" fmla="*/ 442151 h 512444"/>
                <a:gd name="connsiteX30" fmla="*/ 152758 w 521297"/>
                <a:gd name="connsiteY30" fmla="*/ 484346 h 512444"/>
                <a:gd name="connsiteX31" fmla="*/ 144090 w 521297"/>
                <a:gd name="connsiteY31" fmla="*/ 490728 h 512444"/>
                <a:gd name="connsiteX32" fmla="*/ 30838 w 521297"/>
                <a:gd name="connsiteY32" fmla="*/ 490728 h 512444"/>
                <a:gd name="connsiteX33" fmla="*/ 25218 w 521297"/>
                <a:gd name="connsiteY33" fmla="*/ 482632 h 512444"/>
                <a:gd name="connsiteX34" fmla="*/ 142471 w 521297"/>
                <a:gd name="connsiteY34" fmla="*/ 164687 h 512444"/>
                <a:gd name="connsiteX35" fmla="*/ 140947 w 521297"/>
                <a:gd name="connsiteY35" fmla="*/ 145066 h 512444"/>
                <a:gd name="connsiteX36" fmla="*/ 122754 w 521297"/>
                <a:gd name="connsiteY36" fmla="*/ 136398 h 512444"/>
                <a:gd name="connsiteX37" fmla="*/ 49411 w 521297"/>
                <a:gd name="connsiteY37" fmla="*/ 136398 h 512444"/>
                <a:gd name="connsiteX38" fmla="*/ 43315 w 521297"/>
                <a:gd name="connsiteY38" fmla="*/ 130302 h 512444"/>
                <a:gd name="connsiteX39" fmla="*/ 43315 w 521297"/>
                <a:gd name="connsiteY39" fmla="*/ 27813 h 512444"/>
                <a:gd name="connsiteX40" fmla="*/ 49411 w 521297"/>
                <a:gd name="connsiteY40" fmla="*/ 21717 h 512444"/>
                <a:gd name="connsiteX41" fmla="*/ 471655 w 521297"/>
                <a:gd name="connsiteY41" fmla="*/ 21717 h 512444"/>
                <a:gd name="connsiteX42" fmla="*/ 477751 w 521297"/>
                <a:gd name="connsiteY42" fmla="*/ 27813 h 512444"/>
                <a:gd name="connsiteX43" fmla="*/ 477751 w 521297"/>
                <a:gd name="connsiteY43" fmla="*/ 130112 h 512444"/>
                <a:gd name="connsiteX44" fmla="*/ 471655 w 521297"/>
                <a:gd name="connsiteY44" fmla="*/ 136208 h 512444"/>
                <a:gd name="connsiteX45" fmla="*/ 399836 w 521297"/>
                <a:gd name="connsiteY45" fmla="*/ 136398 h 512444"/>
                <a:gd name="connsiteX46" fmla="*/ 381929 w 521297"/>
                <a:gd name="connsiteY46" fmla="*/ 144590 h 512444"/>
                <a:gd name="connsiteX47" fmla="*/ 380024 w 521297"/>
                <a:gd name="connsiteY47" fmla="*/ 164687 h 512444"/>
                <a:gd name="connsiteX48" fmla="*/ 495943 w 521297"/>
                <a:gd name="connsiteY48" fmla="*/ 482537 h 512444"/>
                <a:gd name="connsiteX49" fmla="*/ 490228 w 521297"/>
                <a:gd name="connsiteY49" fmla="*/ 490728 h 512444"/>
                <a:gd name="connsiteX50" fmla="*/ 372118 w 521297"/>
                <a:gd name="connsiteY50" fmla="*/ 490728 h 512444"/>
                <a:gd name="connsiteX51" fmla="*/ 363736 w 521297"/>
                <a:gd name="connsiteY51" fmla="*/ 484442 h 512444"/>
                <a:gd name="connsiteX52" fmla="*/ 351354 w 521297"/>
                <a:gd name="connsiteY52" fmla="*/ 442341 h 512444"/>
                <a:gd name="connsiteX53" fmla="*/ 322303 w 521297"/>
                <a:gd name="connsiteY53" fmla="*/ 420624 h 51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521297" h="512444">
                  <a:moveTo>
                    <a:pt x="343067" y="490633"/>
                  </a:moveTo>
                  <a:cubicBezTo>
                    <a:pt x="345258" y="498158"/>
                    <a:pt x="354211" y="512445"/>
                    <a:pt x="372214" y="512445"/>
                  </a:cubicBezTo>
                  <a:lnTo>
                    <a:pt x="499849" y="512445"/>
                  </a:lnTo>
                  <a:cubicBezTo>
                    <a:pt x="501849" y="512445"/>
                    <a:pt x="512326" y="512064"/>
                    <a:pt x="518041" y="503777"/>
                  </a:cubicBezTo>
                  <a:cubicBezTo>
                    <a:pt x="520613" y="500063"/>
                    <a:pt x="522994" y="493586"/>
                    <a:pt x="519661" y="484251"/>
                  </a:cubicBezTo>
                  <a:lnTo>
                    <a:pt x="403741" y="166211"/>
                  </a:lnTo>
                  <a:cubicBezTo>
                    <a:pt x="402313" y="162211"/>
                    <a:pt x="405265" y="158020"/>
                    <a:pt x="409456" y="158020"/>
                  </a:cubicBezTo>
                  <a:lnTo>
                    <a:pt x="474036" y="158020"/>
                  </a:lnTo>
                  <a:cubicBezTo>
                    <a:pt x="484228" y="158020"/>
                    <a:pt x="499468" y="151257"/>
                    <a:pt x="499468" y="132588"/>
                  </a:cubicBezTo>
                  <a:lnTo>
                    <a:pt x="499468" y="25432"/>
                  </a:lnTo>
                  <a:cubicBezTo>
                    <a:pt x="499468" y="15240"/>
                    <a:pt x="492705" y="0"/>
                    <a:pt x="474036" y="0"/>
                  </a:cubicBezTo>
                  <a:lnTo>
                    <a:pt x="47125" y="0"/>
                  </a:lnTo>
                  <a:cubicBezTo>
                    <a:pt x="36934" y="0"/>
                    <a:pt x="21694" y="6763"/>
                    <a:pt x="21694" y="25432"/>
                  </a:cubicBezTo>
                  <a:lnTo>
                    <a:pt x="21694" y="132588"/>
                  </a:lnTo>
                  <a:cubicBezTo>
                    <a:pt x="21694" y="142780"/>
                    <a:pt x="28456" y="158020"/>
                    <a:pt x="47125" y="158020"/>
                  </a:cubicBezTo>
                  <a:lnTo>
                    <a:pt x="112943" y="158020"/>
                  </a:lnTo>
                  <a:cubicBezTo>
                    <a:pt x="117229" y="158020"/>
                    <a:pt x="120182" y="162306"/>
                    <a:pt x="118658" y="166307"/>
                  </a:cubicBezTo>
                  <a:lnTo>
                    <a:pt x="1501" y="484156"/>
                  </a:lnTo>
                  <a:cubicBezTo>
                    <a:pt x="834" y="486061"/>
                    <a:pt x="-2405" y="495967"/>
                    <a:pt x="3406" y="504254"/>
                  </a:cubicBezTo>
                  <a:cubicBezTo>
                    <a:pt x="5977" y="507968"/>
                    <a:pt x="11216" y="512445"/>
                    <a:pt x="21217" y="512445"/>
                  </a:cubicBezTo>
                  <a:lnTo>
                    <a:pt x="143995" y="512445"/>
                  </a:lnTo>
                  <a:cubicBezTo>
                    <a:pt x="152377" y="512445"/>
                    <a:pt x="167998" y="507968"/>
                    <a:pt x="173332" y="490919"/>
                  </a:cubicBezTo>
                  <a:lnTo>
                    <a:pt x="186571" y="448818"/>
                  </a:lnTo>
                  <a:cubicBezTo>
                    <a:pt x="187143" y="447294"/>
                    <a:pt x="189334" y="442341"/>
                    <a:pt x="195334" y="442341"/>
                  </a:cubicBezTo>
                  <a:lnTo>
                    <a:pt x="322303" y="442341"/>
                  </a:lnTo>
                  <a:cubicBezTo>
                    <a:pt x="322398" y="442341"/>
                    <a:pt x="328875" y="442436"/>
                    <a:pt x="330685" y="448628"/>
                  </a:cubicBezTo>
                  <a:lnTo>
                    <a:pt x="343067" y="490633"/>
                  </a:lnTo>
                  <a:close/>
                  <a:moveTo>
                    <a:pt x="322303" y="420624"/>
                  </a:moveTo>
                  <a:lnTo>
                    <a:pt x="195334" y="420624"/>
                  </a:lnTo>
                  <a:cubicBezTo>
                    <a:pt x="177523" y="420624"/>
                    <a:pt x="168474" y="434150"/>
                    <a:pt x="165997" y="442151"/>
                  </a:cubicBezTo>
                  <a:lnTo>
                    <a:pt x="152758" y="484346"/>
                  </a:lnTo>
                  <a:cubicBezTo>
                    <a:pt x="150948" y="490061"/>
                    <a:pt x="145519" y="490633"/>
                    <a:pt x="144090" y="490728"/>
                  </a:cubicBezTo>
                  <a:lnTo>
                    <a:pt x="30838" y="490728"/>
                  </a:lnTo>
                  <a:cubicBezTo>
                    <a:pt x="26647" y="490728"/>
                    <a:pt x="23694" y="486537"/>
                    <a:pt x="25218" y="482632"/>
                  </a:cubicBezTo>
                  <a:lnTo>
                    <a:pt x="142471" y="164687"/>
                  </a:lnTo>
                  <a:cubicBezTo>
                    <a:pt x="145900" y="155258"/>
                    <a:pt x="143614" y="148876"/>
                    <a:pt x="140947" y="145066"/>
                  </a:cubicBezTo>
                  <a:cubicBezTo>
                    <a:pt x="135232" y="136779"/>
                    <a:pt x="124754" y="136398"/>
                    <a:pt x="122754" y="136398"/>
                  </a:cubicBezTo>
                  <a:lnTo>
                    <a:pt x="49411" y="136398"/>
                  </a:lnTo>
                  <a:cubicBezTo>
                    <a:pt x="46078" y="136398"/>
                    <a:pt x="43315" y="133636"/>
                    <a:pt x="43315" y="130302"/>
                  </a:cubicBezTo>
                  <a:lnTo>
                    <a:pt x="43315" y="27813"/>
                  </a:lnTo>
                  <a:cubicBezTo>
                    <a:pt x="43315" y="24384"/>
                    <a:pt x="46078" y="21717"/>
                    <a:pt x="49411" y="21717"/>
                  </a:cubicBezTo>
                  <a:lnTo>
                    <a:pt x="471655" y="21717"/>
                  </a:lnTo>
                  <a:cubicBezTo>
                    <a:pt x="475084" y="21717"/>
                    <a:pt x="477751" y="24479"/>
                    <a:pt x="477751" y="27813"/>
                  </a:cubicBezTo>
                  <a:lnTo>
                    <a:pt x="477751" y="130112"/>
                  </a:lnTo>
                  <a:cubicBezTo>
                    <a:pt x="477751" y="133445"/>
                    <a:pt x="474988" y="136208"/>
                    <a:pt x="471655" y="136208"/>
                  </a:cubicBezTo>
                  <a:lnTo>
                    <a:pt x="399836" y="136398"/>
                  </a:lnTo>
                  <a:cubicBezTo>
                    <a:pt x="389835" y="136398"/>
                    <a:pt x="384596" y="140875"/>
                    <a:pt x="381929" y="144590"/>
                  </a:cubicBezTo>
                  <a:cubicBezTo>
                    <a:pt x="376119" y="152876"/>
                    <a:pt x="379262" y="162782"/>
                    <a:pt x="380024" y="164687"/>
                  </a:cubicBezTo>
                  <a:lnTo>
                    <a:pt x="495943" y="482537"/>
                  </a:lnTo>
                  <a:cubicBezTo>
                    <a:pt x="497372" y="486537"/>
                    <a:pt x="494419" y="490728"/>
                    <a:pt x="490228" y="490728"/>
                  </a:cubicBezTo>
                  <a:lnTo>
                    <a:pt x="372118" y="490728"/>
                  </a:lnTo>
                  <a:cubicBezTo>
                    <a:pt x="366308" y="490728"/>
                    <a:pt x="364213" y="485775"/>
                    <a:pt x="363736" y="484442"/>
                  </a:cubicBezTo>
                  <a:lnTo>
                    <a:pt x="351354" y="442341"/>
                  </a:lnTo>
                  <a:cubicBezTo>
                    <a:pt x="346401" y="425196"/>
                    <a:pt x="330208" y="420624"/>
                    <a:pt x="322303" y="420624"/>
                  </a:cubicBezTo>
                </a:path>
              </a:pathLst>
            </a:custGeom>
            <a:solidFill>
              <a:srgbClr val="3C3C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DFC925B6-1B65-4851-842E-CB07DFEAF9DD}"/>
                </a:ext>
              </a:extLst>
            </p:cNvPr>
            <p:cNvSpPr/>
            <p:nvPr/>
          </p:nvSpPr>
          <p:spPr>
            <a:xfrm>
              <a:off x="4346280" y="3174682"/>
              <a:ext cx="521297" cy="512444"/>
            </a:xfrm>
            <a:custGeom>
              <a:avLst/>
              <a:gdLst>
                <a:gd name="connsiteX0" fmla="*/ 343067 w 521297"/>
                <a:gd name="connsiteY0" fmla="*/ 490633 h 512444"/>
                <a:gd name="connsiteX1" fmla="*/ 372214 w 521297"/>
                <a:gd name="connsiteY1" fmla="*/ 512445 h 512444"/>
                <a:gd name="connsiteX2" fmla="*/ 499849 w 521297"/>
                <a:gd name="connsiteY2" fmla="*/ 512445 h 512444"/>
                <a:gd name="connsiteX3" fmla="*/ 518041 w 521297"/>
                <a:gd name="connsiteY3" fmla="*/ 503777 h 512444"/>
                <a:gd name="connsiteX4" fmla="*/ 519661 w 521297"/>
                <a:gd name="connsiteY4" fmla="*/ 484251 h 512444"/>
                <a:gd name="connsiteX5" fmla="*/ 403741 w 521297"/>
                <a:gd name="connsiteY5" fmla="*/ 166211 h 512444"/>
                <a:gd name="connsiteX6" fmla="*/ 409456 w 521297"/>
                <a:gd name="connsiteY6" fmla="*/ 158020 h 512444"/>
                <a:gd name="connsiteX7" fmla="*/ 474036 w 521297"/>
                <a:gd name="connsiteY7" fmla="*/ 158020 h 512444"/>
                <a:gd name="connsiteX8" fmla="*/ 499468 w 521297"/>
                <a:gd name="connsiteY8" fmla="*/ 132588 h 512444"/>
                <a:gd name="connsiteX9" fmla="*/ 499468 w 521297"/>
                <a:gd name="connsiteY9" fmla="*/ 25432 h 512444"/>
                <a:gd name="connsiteX10" fmla="*/ 474036 w 521297"/>
                <a:gd name="connsiteY10" fmla="*/ 0 h 512444"/>
                <a:gd name="connsiteX11" fmla="*/ 47125 w 521297"/>
                <a:gd name="connsiteY11" fmla="*/ 0 h 512444"/>
                <a:gd name="connsiteX12" fmla="*/ 21694 w 521297"/>
                <a:gd name="connsiteY12" fmla="*/ 25432 h 512444"/>
                <a:gd name="connsiteX13" fmla="*/ 21694 w 521297"/>
                <a:gd name="connsiteY13" fmla="*/ 132588 h 512444"/>
                <a:gd name="connsiteX14" fmla="*/ 47125 w 521297"/>
                <a:gd name="connsiteY14" fmla="*/ 158020 h 512444"/>
                <a:gd name="connsiteX15" fmla="*/ 112943 w 521297"/>
                <a:gd name="connsiteY15" fmla="*/ 158020 h 512444"/>
                <a:gd name="connsiteX16" fmla="*/ 118658 w 521297"/>
                <a:gd name="connsiteY16" fmla="*/ 166307 h 512444"/>
                <a:gd name="connsiteX17" fmla="*/ 1501 w 521297"/>
                <a:gd name="connsiteY17" fmla="*/ 484156 h 512444"/>
                <a:gd name="connsiteX18" fmla="*/ 3406 w 521297"/>
                <a:gd name="connsiteY18" fmla="*/ 504254 h 512444"/>
                <a:gd name="connsiteX19" fmla="*/ 21217 w 521297"/>
                <a:gd name="connsiteY19" fmla="*/ 512445 h 512444"/>
                <a:gd name="connsiteX20" fmla="*/ 143995 w 521297"/>
                <a:gd name="connsiteY20" fmla="*/ 512445 h 512444"/>
                <a:gd name="connsiteX21" fmla="*/ 173332 w 521297"/>
                <a:gd name="connsiteY21" fmla="*/ 490919 h 512444"/>
                <a:gd name="connsiteX22" fmla="*/ 186571 w 521297"/>
                <a:gd name="connsiteY22" fmla="*/ 448818 h 512444"/>
                <a:gd name="connsiteX23" fmla="*/ 195334 w 521297"/>
                <a:gd name="connsiteY23" fmla="*/ 442341 h 512444"/>
                <a:gd name="connsiteX24" fmla="*/ 322303 w 521297"/>
                <a:gd name="connsiteY24" fmla="*/ 442341 h 512444"/>
                <a:gd name="connsiteX25" fmla="*/ 330685 w 521297"/>
                <a:gd name="connsiteY25" fmla="*/ 448628 h 512444"/>
                <a:gd name="connsiteX26" fmla="*/ 343067 w 521297"/>
                <a:gd name="connsiteY26" fmla="*/ 490633 h 512444"/>
                <a:gd name="connsiteX27" fmla="*/ 322303 w 521297"/>
                <a:gd name="connsiteY27" fmla="*/ 420624 h 512444"/>
                <a:gd name="connsiteX28" fmla="*/ 195334 w 521297"/>
                <a:gd name="connsiteY28" fmla="*/ 420624 h 512444"/>
                <a:gd name="connsiteX29" fmla="*/ 165997 w 521297"/>
                <a:gd name="connsiteY29" fmla="*/ 442151 h 512444"/>
                <a:gd name="connsiteX30" fmla="*/ 152758 w 521297"/>
                <a:gd name="connsiteY30" fmla="*/ 484346 h 512444"/>
                <a:gd name="connsiteX31" fmla="*/ 144090 w 521297"/>
                <a:gd name="connsiteY31" fmla="*/ 490728 h 512444"/>
                <a:gd name="connsiteX32" fmla="*/ 30838 w 521297"/>
                <a:gd name="connsiteY32" fmla="*/ 490728 h 512444"/>
                <a:gd name="connsiteX33" fmla="*/ 25218 w 521297"/>
                <a:gd name="connsiteY33" fmla="*/ 482632 h 512444"/>
                <a:gd name="connsiteX34" fmla="*/ 142471 w 521297"/>
                <a:gd name="connsiteY34" fmla="*/ 164687 h 512444"/>
                <a:gd name="connsiteX35" fmla="*/ 140947 w 521297"/>
                <a:gd name="connsiteY35" fmla="*/ 145066 h 512444"/>
                <a:gd name="connsiteX36" fmla="*/ 122754 w 521297"/>
                <a:gd name="connsiteY36" fmla="*/ 136398 h 512444"/>
                <a:gd name="connsiteX37" fmla="*/ 49411 w 521297"/>
                <a:gd name="connsiteY37" fmla="*/ 136398 h 512444"/>
                <a:gd name="connsiteX38" fmla="*/ 43315 w 521297"/>
                <a:gd name="connsiteY38" fmla="*/ 130302 h 512444"/>
                <a:gd name="connsiteX39" fmla="*/ 43315 w 521297"/>
                <a:gd name="connsiteY39" fmla="*/ 27813 h 512444"/>
                <a:gd name="connsiteX40" fmla="*/ 49411 w 521297"/>
                <a:gd name="connsiteY40" fmla="*/ 21717 h 512444"/>
                <a:gd name="connsiteX41" fmla="*/ 471655 w 521297"/>
                <a:gd name="connsiteY41" fmla="*/ 21717 h 512444"/>
                <a:gd name="connsiteX42" fmla="*/ 477751 w 521297"/>
                <a:gd name="connsiteY42" fmla="*/ 27813 h 512444"/>
                <a:gd name="connsiteX43" fmla="*/ 477751 w 521297"/>
                <a:gd name="connsiteY43" fmla="*/ 130112 h 512444"/>
                <a:gd name="connsiteX44" fmla="*/ 471655 w 521297"/>
                <a:gd name="connsiteY44" fmla="*/ 136208 h 512444"/>
                <a:gd name="connsiteX45" fmla="*/ 399836 w 521297"/>
                <a:gd name="connsiteY45" fmla="*/ 136398 h 512444"/>
                <a:gd name="connsiteX46" fmla="*/ 381929 w 521297"/>
                <a:gd name="connsiteY46" fmla="*/ 144590 h 512444"/>
                <a:gd name="connsiteX47" fmla="*/ 380024 w 521297"/>
                <a:gd name="connsiteY47" fmla="*/ 164687 h 512444"/>
                <a:gd name="connsiteX48" fmla="*/ 495943 w 521297"/>
                <a:gd name="connsiteY48" fmla="*/ 482537 h 512444"/>
                <a:gd name="connsiteX49" fmla="*/ 490228 w 521297"/>
                <a:gd name="connsiteY49" fmla="*/ 490728 h 512444"/>
                <a:gd name="connsiteX50" fmla="*/ 372118 w 521297"/>
                <a:gd name="connsiteY50" fmla="*/ 490728 h 512444"/>
                <a:gd name="connsiteX51" fmla="*/ 363736 w 521297"/>
                <a:gd name="connsiteY51" fmla="*/ 484442 h 512444"/>
                <a:gd name="connsiteX52" fmla="*/ 351354 w 521297"/>
                <a:gd name="connsiteY52" fmla="*/ 442341 h 512444"/>
                <a:gd name="connsiteX53" fmla="*/ 322303 w 521297"/>
                <a:gd name="connsiteY53" fmla="*/ 420624 h 51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521297" h="512444">
                  <a:moveTo>
                    <a:pt x="343067" y="490633"/>
                  </a:moveTo>
                  <a:cubicBezTo>
                    <a:pt x="345258" y="498158"/>
                    <a:pt x="354211" y="512445"/>
                    <a:pt x="372214" y="512445"/>
                  </a:cubicBezTo>
                  <a:lnTo>
                    <a:pt x="499849" y="512445"/>
                  </a:lnTo>
                  <a:cubicBezTo>
                    <a:pt x="501849" y="512445"/>
                    <a:pt x="512326" y="512064"/>
                    <a:pt x="518041" y="503777"/>
                  </a:cubicBezTo>
                  <a:cubicBezTo>
                    <a:pt x="520613" y="500063"/>
                    <a:pt x="522994" y="493586"/>
                    <a:pt x="519661" y="484251"/>
                  </a:cubicBezTo>
                  <a:lnTo>
                    <a:pt x="403741" y="166211"/>
                  </a:lnTo>
                  <a:cubicBezTo>
                    <a:pt x="402313" y="162211"/>
                    <a:pt x="405265" y="158020"/>
                    <a:pt x="409456" y="158020"/>
                  </a:cubicBezTo>
                  <a:lnTo>
                    <a:pt x="474036" y="158020"/>
                  </a:lnTo>
                  <a:cubicBezTo>
                    <a:pt x="484228" y="158020"/>
                    <a:pt x="499468" y="151257"/>
                    <a:pt x="499468" y="132588"/>
                  </a:cubicBezTo>
                  <a:lnTo>
                    <a:pt x="499468" y="25432"/>
                  </a:lnTo>
                  <a:cubicBezTo>
                    <a:pt x="499468" y="15240"/>
                    <a:pt x="492705" y="0"/>
                    <a:pt x="474036" y="0"/>
                  </a:cubicBezTo>
                  <a:lnTo>
                    <a:pt x="47125" y="0"/>
                  </a:lnTo>
                  <a:cubicBezTo>
                    <a:pt x="36934" y="0"/>
                    <a:pt x="21694" y="6763"/>
                    <a:pt x="21694" y="25432"/>
                  </a:cubicBezTo>
                  <a:lnTo>
                    <a:pt x="21694" y="132588"/>
                  </a:lnTo>
                  <a:cubicBezTo>
                    <a:pt x="21694" y="142780"/>
                    <a:pt x="28456" y="158020"/>
                    <a:pt x="47125" y="158020"/>
                  </a:cubicBezTo>
                  <a:lnTo>
                    <a:pt x="112943" y="158020"/>
                  </a:lnTo>
                  <a:cubicBezTo>
                    <a:pt x="117229" y="158020"/>
                    <a:pt x="120182" y="162306"/>
                    <a:pt x="118658" y="166307"/>
                  </a:cubicBezTo>
                  <a:lnTo>
                    <a:pt x="1501" y="484156"/>
                  </a:lnTo>
                  <a:cubicBezTo>
                    <a:pt x="834" y="486061"/>
                    <a:pt x="-2405" y="495967"/>
                    <a:pt x="3406" y="504254"/>
                  </a:cubicBezTo>
                  <a:cubicBezTo>
                    <a:pt x="5977" y="507968"/>
                    <a:pt x="11216" y="512445"/>
                    <a:pt x="21217" y="512445"/>
                  </a:cubicBezTo>
                  <a:lnTo>
                    <a:pt x="143995" y="512445"/>
                  </a:lnTo>
                  <a:cubicBezTo>
                    <a:pt x="152377" y="512445"/>
                    <a:pt x="167998" y="507968"/>
                    <a:pt x="173332" y="490919"/>
                  </a:cubicBezTo>
                  <a:lnTo>
                    <a:pt x="186571" y="448818"/>
                  </a:lnTo>
                  <a:cubicBezTo>
                    <a:pt x="187143" y="447294"/>
                    <a:pt x="189334" y="442341"/>
                    <a:pt x="195334" y="442341"/>
                  </a:cubicBezTo>
                  <a:lnTo>
                    <a:pt x="322303" y="442341"/>
                  </a:lnTo>
                  <a:cubicBezTo>
                    <a:pt x="322398" y="442341"/>
                    <a:pt x="328875" y="442436"/>
                    <a:pt x="330685" y="448628"/>
                  </a:cubicBezTo>
                  <a:lnTo>
                    <a:pt x="343067" y="490633"/>
                  </a:lnTo>
                  <a:close/>
                  <a:moveTo>
                    <a:pt x="322303" y="420624"/>
                  </a:moveTo>
                  <a:lnTo>
                    <a:pt x="195334" y="420624"/>
                  </a:lnTo>
                  <a:cubicBezTo>
                    <a:pt x="177523" y="420624"/>
                    <a:pt x="168474" y="434150"/>
                    <a:pt x="165997" y="442151"/>
                  </a:cubicBezTo>
                  <a:lnTo>
                    <a:pt x="152758" y="484346"/>
                  </a:lnTo>
                  <a:cubicBezTo>
                    <a:pt x="150948" y="490061"/>
                    <a:pt x="145519" y="490633"/>
                    <a:pt x="144090" y="490728"/>
                  </a:cubicBezTo>
                  <a:lnTo>
                    <a:pt x="30838" y="490728"/>
                  </a:lnTo>
                  <a:cubicBezTo>
                    <a:pt x="26647" y="490728"/>
                    <a:pt x="23694" y="486537"/>
                    <a:pt x="25218" y="482632"/>
                  </a:cubicBezTo>
                  <a:lnTo>
                    <a:pt x="142471" y="164687"/>
                  </a:lnTo>
                  <a:cubicBezTo>
                    <a:pt x="145900" y="155258"/>
                    <a:pt x="143614" y="148876"/>
                    <a:pt x="140947" y="145066"/>
                  </a:cubicBezTo>
                  <a:cubicBezTo>
                    <a:pt x="135232" y="136779"/>
                    <a:pt x="124754" y="136398"/>
                    <a:pt x="122754" y="136398"/>
                  </a:cubicBezTo>
                  <a:lnTo>
                    <a:pt x="49411" y="136398"/>
                  </a:lnTo>
                  <a:cubicBezTo>
                    <a:pt x="46078" y="136398"/>
                    <a:pt x="43315" y="133636"/>
                    <a:pt x="43315" y="130302"/>
                  </a:cubicBezTo>
                  <a:lnTo>
                    <a:pt x="43315" y="27813"/>
                  </a:lnTo>
                  <a:cubicBezTo>
                    <a:pt x="43315" y="24384"/>
                    <a:pt x="46078" y="21717"/>
                    <a:pt x="49411" y="21717"/>
                  </a:cubicBezTo>
                  <a:lnTo>
                    <a:pt x="471655" y="21717"/>
                  </a:lnTo>
                  <a:cubicBezTo>
                    <a:pt x="475084" y="21717"/>
                    <a:pt x="477751" y="24479"/>
                    <a:pt x="477751" y="27813"/>
                  </a:cubicBezTo>
                  <a:lnTo>
                    <a:pt x="477751" y="130112"/>
                  </a:lnTo>
                  <a:cubicBezTo>
                    <a:pt x="477751" y="133445"/>
                    <a:pt x="474988" y="136208"/>
                    <a:pt x="471655" y="136208"/>
                  </a:cubicBezTo>
                  <a:lnTo>
                    <a:pt x="399836" y="136398"/>
                  </a:lnTo>
                  <a:cubicBezTo>
                    <a:pt x="389835" y="136398"/>
                    <a:pt x="384596" y="140875"/>
                    <a:pt x="381929" y="144590"/>
                  </a:cubicBezTo>
                  <a:cubicBezTo>
                    <a:pt x="376119" y="152876"/>
                    <a:pt x="379262" y="162782"/>
                    <a:pt x="380024" y="164687"/>
                  </a:cubicBezTo>
                  <a:lnTo>
                    <a:pt x="495943" y="482537"/>
                  </a:lnTo>
                  <a:cubicBezTo>
                    <a:pt x="497372" y="486537"/>
                    <a:pt x="494419" y="490728"/>
                    <a:pt x="490228" y="490728"/>
                  </a:cubicBezTo>
                  <a:lnTo>
                    <a:pt x="372118" y="490728"/>
                  </a:lnTo>
                  <a:cubicBezTo>
                    <a:pt x="366308" y="490728"/>
                    <a:pt x="364213" y="485775"/>
                    <a:pt x="363736" y="484442"/>
                  </a:cubicBezTo>
                  <a:lnTo>
                    <a:pt x="351354" y="442341"/>
                  </a:lnTo>
                  <a:cubicBezTo>
                    <a:pt x="346401" y="425196"/>
                    <a:pt x="330208" y="420624"/>
                    <a:pt x="322303" y="420624"/>
                  </a:cubicBezTo>
                </a:path>
              </a:pathLst>
            </a:custGeom>
            <a:noFill/>
            <a:ln w="15326" cap="flat">
              <a:solidFill>
                <a:srgbClr val="3C3C3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7424E5C2-ED4A-4BBC-B05C-A9FE7CD8EA92}"/>
                </a:ext>
              </a:extLst>
            </p:cNvPr>
            <p:cNvSpPr/>
            <p:nvPr/>
          </p:nvSpPr>
          <p:spPr>
            <a:xfrm>
              <a:off x="4546452" y="3357466"/>
              <a:ext cx="120969" cy="159543"/>
            </a:xfrm>
            <a:custGeom>
              <a:avLst/>
              <a:gdLst>
                <a:gd name="connsiteX0" fmla="*/ 86317 w 120969"/>
                <a:gd name="connsiteY0" fmla="*/ 20574 h 159543"/>
                <a:gd name="connsiteX1" fmla="*/ 61171 w 120969"/>
                <a:gd name="connsiteY1" fmla="*/ 0 h 159543"/>
                <a:gd name="connsiteX2" fmla="*/ 61075 w 120969"/>
                <a:gd name="connsiteY2" fmla="*/ 0 h 159543"/>
                <a:gd name="connsiteX3" fmla="*/ 35644 w 120969"/>
                <a:gd name="connsiteY3" fmla="*/ 20479 h 159543"/>
                <a:gd name="connsiteX4" fmla="*/ 2116 w 120969"/>
                <a:gd name="connsiteY4" fmla="*/ 117539 h 159543"/>
                <a:gd name="connsiteX5" fmla="*/ 5354 w 120969"/>
                <a:gd name="connsiteY5" fmla="*/ 146494 h 159543"/>
                <a:gd name="connsiteX6" fmla="*/ 31929 w 120969"/>
                <a:gd name="connsiteY6" fmla="*/ 159544 h 159543"/>
                <a:gd name="connsiteX7" fmla="*/ 89269 w 120969"/>
                <a:gd name="connsiteY7" fmla="*/ 159544 h 159543"/>
                <a:gd name="connsiteX8" fmla="*/ 114892 w 120969"/>
                <a:gd name="connsiteY8" fmla="*/ 147542 h 159543"/>
                <a:gd name="connsiteX9" fmla="*/ 119559 w 120969"/>
                <a:gd name="connsiteY9" fmla="*/ 118682 h 159543"/>
                <a:gd name="connsiteX10" fmla="*/ 86317 w 120969"/>
                <a:gd name="connsiteY10" fmla="*/ 20574 h 159543"/>
                <a:gd name="connsiteX11" fmla="*/ 97175 w 120969"/>
                <a:gd name="connsiteY11" fmla="*/ 134112 h 159543"/>
                <a:gd name="connsiteX12" fmla="*/ 89365 w 120969"/>
                <a:gd name="connsiteY12" fmla="*/ 137255 h 159543"/>
                <a:gd name="connsiteX13" fmla="*/ 32024 w 120969"/>
                <a:gd name="connsiteY13" fmla="*/ 137255 h 159543"/>
                <a:gd name="connsiteX14" fmla="*/ 23547 w 120969"/>
                <a:gd name="connsiteY14" fmla="*/ 133540 h 159543"/>
                <a:gd name="connsiteX15" fmla="*/ 23166 w 120969"/>
                <a:gd name="connsiteY15" fmla="*/ 124778 h 159543"/>
                <a:gd name="connsiteX16" fmla="*/ 56694 w 120969"/>
                <a:gd name="connsiteY16" fmla="*/ 27718 h 159543"/>
                <a:gd name="connsiteX17" fmla="*/ 61171 w 120969"/>
                <a:gd name="connsiteY17" fmla="*/ 22193 h 159543"/>
                <a:gd name="connsiteX18" fmla="*/ 65266 w 120969"/>
                <a:gd name="connsiteY18" fmla="*/ 27718 h 159543"/>
                <a:gd name="connsiteX19" fmla="*/ 98318 w 120969"/>
                <a:gd name="connsiteY19" fmla="*/ 124682 h 159543"/>
                <a:gd name="connsiteX20" fmla="*/ 97175 w 120969"/>
                <a:gd name="connsiteY20" fmla="*/ 134112 h 15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969" h="159543">
                  <a:moveTo>
                    <a:pt x="86317" y="20574"/>
                  </a:moveTo>
                  <a:cubicBezTo>
                    <a:pt x="80030" y="2000"/>
                    <a:pt x="66600" y="0"/>
                    <a:pt x="61171" y="0"/>
                  </a:cubicBezTo>
                  <a:lnTo>
                    <a:pt x="61075" y="0"/>
                  </a:lnTo>
                  <a:cubicBezTo>
                    <a:pt x="49741" y="0"/>
                    <a:pt x="40025" y="7810"/>
                    <a:pt x="35644" y="20479"/>
                  </a:cubicBezTo>
                  <a:lnTo>
                    <a:pt x="2116" y="117539"/>
                  </a:lnTo>
                  <a:cubicBezTo>
                    <a:pt x="-2837" y="131731"/>
                    <a:pt x="2020" y="141732"/>
                    <a:pt x="5354" y="146494"/>
                  </a:cubicBezTo>
                  <a:cubicBezTo>
                    <a:pt x="13927" y="158591"/>
                    <a:pt x="27928" y="159544"/>
                    <a:pt x="31929" y="159544"/>
                  </a:cubicBezTo>
                  <a:lnTo>
                    <a:pt x="89269" y="159544"/>
                  </a:lnTo>
                  <a:cubicBezTo>
                    <a:pt x="99937" y="159544"/>
                    <a:pt x="109081" y="155258"/>
                    <a:pt x="114892" y="147542"/>
                  </a:cubicBezTo>
                  <a:cubicBezTo>
                    <a:pt x="123655" y="135827"/>
                    <a:pt x="120702" y="122396"/>
                    <a:pt x="119559" y="118682"/>
                  </a:cubicBezTo>
                  <a:lnTo>
                    <a:pt x="86317" y="20574"/>
                  </a:lnTo>
                  <a:close/>
                  <a:moveTo>
                    <a:pt x="97175" y="134112"/>
                  </a:moveTo>
                  <a:cubicBezTo>
                    <a:pt x="95556" y="136208"/>
                    <a:pt x="93079" y="137255"/>
                    <a:pt x="89365" y="137255"/>
                  </a:cubicBezTo>
                  <a:lnTo>
                    <a:pt x="32024" y="137255"/>
                  </a:lnTo>
                  <a:cubicBezTo>
                    <a:pt x="31834" y="137255"/>
                    <a:pt x="26119" y="137255"/>
                    <a:pt x="23547" y="133540"/>
                  </a:cubicBezTo>
                  <a:cubicBezTo>
                    <a:pt x="22023" y="131350"/>
                    <a:pt x="21832" y="128492"/>
                    <a:pt x="23166" y="124778"/>
                  </a:cubicBezTo>
                  <a:lnTo>
                    <a:pt x="56694" y="27718"/>
                  </a:lnTo>
                  <a:cubicBezTo>
                    <a:pt x="57837" y="24479"/>
                    <a:pt x="58885" y="22193"/>
                    <a:pt x="61171" y="22193"/>
                  </a:cubicBezTo>
                  <a:cubicBezTo>
                    <a:pt x="63076" y="22193"/>
                    <a:pt x="64123" y="24003"/>
                    <a:pt x="65266" y="27718"/>
                  </a:cubicBezTo>
                  <a:lnTo>
                    <a:pt x="98318" y="124682"/>
                  </a:lnTo>
                  <a:cubicBezTo>
                    <a:pt x="98318" y="124968"/>
                    <a:pt x="99937" y="130397"/>
                    <a:pt x="97175" y="134112"/>
                  </a:cubicBezTo>
                </a:path>
              </a:pathLst>
            </a:custGeom>
            <a:solidFill>
              <a:srgbClr val="3C3C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D6D83153-B356-401D-90E4-29EC9336119F}"/>
                </a:ext>
              </a:extLst>
            </p:cNvPr>
            <p:cNvSpPr/>
            <p:nvPr/>
          </p:nvSpPr>
          <p:spPr>
            <a:xfrm>
              <a:off x="4546452" y="3357466"/>
              <a:ext cx="120969" cy="159543"/>
            </a:xfrm>
            <a:custGeom>
              <a:avLst/>
              <a:gdLst>
                <a:gd name="connsiteX0" fmla="*/ 86317 w 120969"/>
                <a:gd name="connsiteY0" fmla="*/ 20574 h 159543"/>
                <a:gd name="connsiteX1" fmla="*/ 61171 w 120969"/>
                <a:gd name="connsiteY1" fmla="*/ 0 h 159543"/>
                <a:gd name="connsiteX2" fmla="*/ 61075 w 120969"/>
                <a:gd name="connsiteY2" fmla="*/ 0 h 159543"/>
                <a:gd name="connsiteX3" fmla="*/ 35644 w 120969"/>
                <a:gd name="connsiteY3" fmla="*/ 20479 h 159543"/>
                <a:gd name="connsiteX4" fmla="*/ 2116 w 120969"/>
                <a:gd name="connsiteY4" fmla="*/ 117539 h 159543"/>
                <a:gd name="connsiteX5" fmla="*/ 5354 w 120969"/>
                <a:gd name="connsiteY5" fmla="*/ 146494 h 159543"/>
                <a:gd name="connsiteX6" fmla="*/ 31929 w 120969"/>
                <a:gd name="connsiteY6" fmla="*/ 159544 h 159543"/>
                <a:gd name="connsiteX7" fmla="*/ 89269 w 120969"/>
                <a:gd name="connsiteY7" fmla="*/ 159544 h 159543"/>
                <a:gd name="connsiteX8" fmla="*/ 114892 w 120969"/>
                <a:gd name="connsiteY8" fmla="*/ 147542 h 159543"/>
                <a:gd name="connsiteX9" fmla="*/ 119559 w 120969"/>
                <a:gd name="connsiteY9" fmla="*/ 118682 h 159543"/>
                <a:gd name="connsiteX10" fmla="*/ 86317 w 120969"/>
                <a:gd name="connsiteY10" fmla="*/ 20574 h 159543"/>
                <a:gd name="connsiteX11" fmla="*/ 97175 w 120969"/>
                <a:gd name="connsiteY11" fmla="*/ 134112 h 159543"/>
                <a:gd name="connsiteX12" fmla="*/ 89365 w 120969"/>
                <a:gd name="connsiteY12" fmla="*/ 137255 h 159543"/>
                <a:gd name="connsiteX13" fmla="*/ 32024 w 120969"/>
                <a:gd name="connsiteY13" fmla="*/ 137255 h 159543"/>
                <a:gd name="connsiteX14" fmla="*/ 23547 w 120969"/>
                <a:gd name="connsiteY14" fmla="*/ 133540 h 159543"/>
                <a:gd name="connsiteX15" fmla="*/ 23166 w 120969"/>
                <a:gd name="connsiteY15" fmla="*/ 124778 h 159543"/>
                <a:gd name="connsiteX16" fmla="*/ 56694 w 120969"/>
                <a:gd name="connsiteY16" fmla="*/ 27718 h 159543"/>
                <a:gd name="connsiteX17" fmla="*/ 61171 w 120969"/>
                <a:gd name="connsiteY17" fmla="*/ 22193 h 159543"/>
                <a:gd name="connsiteX18" fmla="*/ 65266 w 120969"/>
                <a:gd name="connsiteY18" fmla="*/ 27718 h 159543"/>
                <a:gd name="connsiteX19" fmla="*/ 98318 w 120969"/>
                <a:gd name="connsiteY19" fmla="*/ 124682 h 159543"/>
                <a:gd name="connsiteX20" fmla="*/ 97175 w 120969"/>
                <a:gd name="connsiteY20" fmla="*/ 134112 h 15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969" h="159543">
                  <a:moveTo>
                    <a:pt x="86317" y="20574"/>
                  </a:moveTo>
                  <a:cubicBezTo>
                    <a:pt x="80030" y="2000"/>
                    <a:pt x="66600" y="0"/>
                    <a:pt x="61171" y="0"/>
                  </a:cubicBezTo>
                  <a:lnTo>
                    <a:pt x="61075" y="0"/>
                  </a:lnTo>
                  <a:cubicBezTo>
                    <a:pt x="49741" y="0"/>
                    <a:pt x="40025" y="7810"/>
                    <a:pt x="35644" y="20479"/>
                  </a:cubicBezTo>
                  <a:lnTo>
                    <a:pt x="2116" y="117539"/>
                  </a:lnTo>
                  <a:cubicBezTo>
                    <a:pt x="-2837" y="131731"/>
                    <a:pt x="2020" y="141732"/>
                    <a:pt x="5354" y="146494"/>
                  </a:cubicBezTo>
                  <a:cubicBezTo>
                    <a:pt x="13927" y="158591"/>
                    <a:pt x="27928" y="159544"/>
                    <a:pt x="31929" y="159544"/>
                  </a:cubicBezTo>
                  <a:lnTo>
                    <a:pt x="89269" y="159544"/>
                  </a:lnTo>
                  <a:cubicBezTo>
                    <a:pt x="99937" y="159544"/>
                    <a:pt x="109081" y="155258"/>
                    <a:pt x="114892" y="147542"/>
                  </a:cubicBezTo>
                  <a:cubicBezTo>
                    <a:pt x="123655" y="135827"/>
                    <a:pt x="120702" y="122396"/>
                    <a:pt x="119559" y="118682"/>
                  </a:cubicBezTo>
                  <a:lnTo>
                    <a:pt x="86317" y="20574"/>
                  </a:lnTo>
                  <a:close/>
                  <a:moveTo>
                    <a:pt x="97175" y="134112"/>
                  </a:moveTo>
                  <a:cubicBezTo>
                    <a:pt x="95556" y="136208"/>
                    <a:pt x="93079" y="137255"/>
                    <a:pt x="89365" y="137255"/>
                  </a:cubicBezTo>
                  <a:lnTo>
                    <a:pt x="32024" y="137255"/>
                  </a:lnTo>
                  <a:cubicBezTo>
                    <a:pt x="31834" y="137255"/>
                    <a:pt x="26119" y="137255"/>
                    <a:pt x="23547" y="133540"/>
                  </a:cubicBezTo>
                  <a:cubicBezTo>
                    <a:pt x="22023" y="131350"/>
                    <a:pt x="21832" y="128492"/>
                    <a:pt x="23166" y="124778"/>
                  </a:cubicBezTo>
                  <a:lnTo>
                    <a:pt x="56694" y="27718"/>
                  </a:lnTo>
                  <a:cubicBezTo>
                    <a:pt x="57837" y="24479"/>
                    <a:pt x="58885" y="22193"/>
                    <a:pt x="61171" y="22193"/>
                  </a:cubicBezTo>
                  <a:cubicBezTo>
                    <a:pt x="63076" y="22193"/>
                    <a:pt x="64123" y="24003"/>
                    <a:pt x="65266" y="27718"/>
                  </a:cubicBezTo>
                  <a:lnTo>
                    <a:pt x="98318" y="124682"/>
                  </a:lnTo>
                  <a:cubicBezTo>
                    <a:pt x="98318" y="124968"/>
                    <a:pt x="99937" y="130397"/>
                    <a:pt x="97175" y="134112"/>
                  </a:cubicBezTo>
                </a:path>
              </a:pathLst>
            </a:custGeom>
            <a:noFill/>
            <a:ln w="15326" cap="flat">
              <a:solidFill>
                <a:srgbClr val="3C3C3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868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ht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raphic 6">
            <a:extLst>
              <a:ext uri="{FF2B5EF4-FFF2-40B4-BE49-F238E27FC236}">
                <a16:creationId xmlns:a16="http://schemas.microsoft.com/office/drawing/2014/main" id="{2F5C88C6-C3C6-472C-9949-AA9C1223132D}"/>
              </a:ext>
            </a:extLst>
          </p:cNvPr>
          <p:cNvSpPr/>
          <p:nvPr userDrawn="1"/>
        </p:nvSpPr>
        <p:spPr>
          <a:xfrm>
            <a:off x="0" y="0"/>
            <a:ext cx="7415022" cy="6858000"/>
          </a:xfrm>
          <a:custGeom>
            <a:avLst/>
            <a:gdLst>
              <a:gd name="connsiteX0" fmla="*/ 0 w 7415022"/>
              <a:gd name="connsiteY0" fmla="*/ 0 h 6858000"/>
              <a:gd name="connsiteX1" fmla="*/ 7415022 w 7415022"/>
              <a:gd name="connsiteY1" fmla="*/ 0 h 6858000"/>
              <a:gd name="connsiteX2" fmla="*/ 7415022 w 7415022"/>
              <a:gd name="connsiteY2" fmla="*/ 6858000 h 6858000"/>
              <a:gd name="connsiteX3" fmla="*/ 0 w 74150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022" h="6858000">
                <a:moveTo>
                  <a:pt x="0" y="0"/>
                </a:moveTo>
                <a:lnTo>
                  <a:pt x="7415022" y="0"/>
                </a:lnTo>
                <a:lnTo>
                  <a:pt x="741502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/>
          </a:solidFill>
          <a:ln w="634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30" name="Tijdelijke aanduiding voor afbeelding 29">
            <a:extLst>
              <a:ext uri="{FF2B5EF4-FFF2-40B4-BE49-F238E27FC236}">
                <a16:creationId xmlns:a16="http://schemas.microsoft.com/office/drawing/2014/main" id="{8CF18F3A-BABD-4C9D-BDAE-11EBFC9A8A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2320" y="565525"/>
            <a:ext cx="5589235" cy="6292474"/>
          </a:xfrm>
          <a:custGeom>
            <a:avLst/>
            <a:gdLst>
              <a:gd name="connsiteX0" fmla="*/ 4931669 w 5589235"/>
              <a:gd name="connsiteY0" fmla="*/ 0 h 6292474"/>
              <a:gd name="connsiteX1" fmla="*/ 5589235 w 5589235"/>
              <a:gd name="connsiteY1" fmla="*/ 6292474 h 6292474"/>
              <a:gd name="connsiteX2" fmla="*/ 603709 w 5589235"/>
              <a:gd name="connsiteY2" fmla="*/ 6292474 h 6292474"/>
              <a:gd name="connsiteX3" fmla="*/ 0 w 5589235"/>
              <a:gd name="connsiteY3" fmla="*/ 515360 h 629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9235" h="6292474">
                <a:moveTo>
                  <a:pt x="4931669" y="0"/>
                </a:moveTo>
                <a:lnTo>
                  <a:pt x="5589235" y="6292474"/>
                </a:lnTo>
                <a:lnTo>
                  <a:pt x="603709" y="6292474"/>
                </a:lnTo>
                <a:lnTo>
                  <a:pt x="0" y="515360"/>
                </a:lnTo>
                <a:close/>
              </a:path>
            </a:pathLst>
          </a:cu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2667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nl-NL" sz="1800" dirty="0">
                <a:solidFill>
                  <a:schemeClr val="tx2"/>
                </a:solidFill>
              </a:defRPr>
            </a:lvl1pPr>
          </a:lstStyle>
          <a:p>
            <a:pPr marL="0" lvl="0" algn="ctr"/>
            <a:endParaRPr lang="nl-NL" dirty="0"/>
          </a:p>
        </p:txBody>
      </p:sp>
      <p:sp>
        <p:nvSpPr>
          <p:cNvPr id="15" name="Graphic 3">
            <a:extLst>
              <a:ext uri="{FF2B5EF4-FFF2-40B4-BE49-F238E27FC236}">
                <a16:creationId xmlns:a16="http://schemas.microsoft.com/office/drawing/2014/main" id="{AEF86994-36E2-4101-A662-97DD398B98FB}"/>
              </a:ext>
            </a:extLst>
          </p:cNvPr>
          <p:cNvSpPr/>
          <p:nvPr userDrawn="1"/>
        </p:nvSpPr>
        <p:spPr>
          <a:xfrm>
            <a:off x="6953250" y="0"/>
            <a:ext cx="5238305" cy="6858000"/>
          </a:xfrm>
          <a:custGeom>
            <a:avLst/>
            <a:gdLst>
              <a:gd name="connsiteX0" fmla="*/ 0 w 5238305"/>
              <a:gd name="connsiteY0" fmla="*/ 3429000 h 6858000"/>
              <a:gd name="connsiteX1" fmla="*/ 381000 w 5238305"/>
              <a:gd name="connsiteY1" fmla="*/ 4572000 h 6858000"/>
              <a:gd name="connsiteX2" fmla="*/ 0 w 5238305"/>
              <a:gd name="connsiteY2" fmla="*/ 5715000 h 6858000"/>
              <a:gd name="connsiteX3" fmla="*/ 381000 w 5238305"/>
              <a:gd name="connsiteY3" fmla="*/ 6858000 h 6858000"/>
              <a:gd name="connsiteX4" fmla="*/ 5238306 w 5238305"/>
              <a:gd name="connsiteY4" fmla="*/ 6858000 h 6858000"/>
              <a:gd name="connsiteX5" fmla="*/ 5238306 w 5238305"/>
              <a:gd name="connsiteY5" fmla="*/ 0 h 6858000"/>
              <a:gd name="connsiteX6" fmla="*/ 381000 w 5238305"/>
              <a:gd name="connsiteY6" fmla="*/ 0 h 6858000"/>
              <a:gd name="connsiteX7" fmla="*/ 0 w 5238305"/>
              <a:gd name="connsiteY7" fmla="*/ 1143000 h 6858000"/>
              <a:gd name="connsiteX8" fmla="*/ 381000 w 5238305"/>
              <a:gd name="connsiteY8" fmla="*/ 2286000 h 6858000"/>
              <a:gd name="connsiteX9" fmla="*/ 0 w 5238305"/>
              <a:gd name="connsiteY9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305" h="6858000">
                <a:moveTo>
                  <a:pt x="0" y="3429000"/>
                </a:moveTo>
                <a:cubicBezTo>
                  <a:pt x="0" y="3808984"/>
                  <a:pt x="381000" y="4189222"/>
                  <a:pt x="381000" y="4572000"/>
                </a:cubicBezTo>
                <a:cubicBezTo>
                  <a:pt x="381000" y="4954842"/>
                  <a:pt x="0" y="5334000"/>
                  <a:pt x="0" y="5715000"/>
                </a:cubicBezTo>
                <a:cubicBezTo>
                  <a:pt x="0" y="6096000"/>
                  <a:pt x="381000" y="6480556"/>
                  <a:pt x="381000" y="6858000"/>
                </a:cubicBezTo>
                <a:lnTo>
                  <a:pt x="5238306" y="6858000"/>
                </a:lnTo>
                <a:lnTo>
                  <a:pt x="5238306" y="0"/>
                </a:lnTo>
                <a:lnTo>
                  <a:pt x="381000" y="0"/>
                </a:lnTo>
                <a:cubicBezTo>
                  <a:pt x="381000" y="381000"/>
                  <a:pt x="0" y="756730"/>
                  <a:pt x="0" y="1143000"/>
                </a:cubicBezTo>
                <a:cubicBezTo>
                  <a:pt x="0" y="1529334"/>
                  <a:pt x="381000" y="1905000"/>
                  <a:pt x="381000" y="2286000"/>
                </a:cubicBezTo>
                <a:cubicBezTo>
                  <a:pt x="381000" y="2667572"/>
                  <a:pt x="0" y="3049080"/>
                  <a:pt x="0" y="3429000"/>
                </a:cubicBezTo>
              </a:path>
            </a:pathLst>
          </a:custGeom>
          <a:solidFill>
            <a:schemeClr val="accent6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F49919-6E25-4D52-9126-6B078C6D0A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40062" y="1820863"/>
            <a:ext cx="3731238" cy="4388221"/>
          </a:xfrm>
        </p:spPr>
        <p:txBody>
          <a:bodyPr wrap="square" lIns="0" tIns="0" rIns="0" bIns="0" anchor="t">
            <a:noAutofit/>
          </a:bodyPr>
          <a:lstStyle>
            <a:lvl1pPr algn="l">
              <a:lnSpc>
                <a:spcPts val="5400"/>
              </a:lnSpc>
              <a:defRPr sz="5300" b="1" spc="-180" baseline="0">
                <a:solidFill>
                  <a:schemeClr val="accent1"/>
                </a:solidFill>
                <a:latin typeface="Karla" pitchFamily="2" charset="0"/>
              </a:defRPr>
            </a:lvl1pPr>
          </a:lstStyle>
          <a:p>
            <a:r>
              <a:rPr lang="nl-NL" dirty="0"/>
              <a:t>Titel</a:t>
            </a:r>
          </a:p>
        </p:txBody>
      </p:sp>
      <p:grpSp>
        <p:nvGrpSpPr>
          <p:cNvPr id="18" name="Graphic 20">
            <a:extLst>
              <a:ext uri="{FF2B5EF4-FFF2-40B4-BE49-F238E27FC236}">
                <a16:creationId xmlns:a16="http://schemas.microsoft.com/office/drawing/2014/main" id="{8287617F-1A4A-460E-AE72-073CA26DD07D}"/>
              </a:ext>
            </a:extLst>
          </p:cNvPr>
          <p:cNvGrpSpPr/>
          <p:nvPr userDrawn="1"/>
        </p:nvGrpSpPr>
        <p:grpSpPr>
          <a:xfrm>
            <a:off x="7934989" y="572289"/>
            <a:ext cx="2332961" cy="347731"/>
            <a:chOff x="4338637" y="3167062"/>
            <a:chExt cx="3514725" cy="523875"/>
          </a:xfrm>
        </p:grpSpPr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B13893F0-5E76-4351-A1B9-68AEFE009907}"/>
                </a:ext>
              </a:extLst>
            </p:cNvPr>
            <p:cNvSpPr/>
            <p:nvPr/>
          </p:nvSpPr>
          <p:spPr>
            <a:xfrm>
              <a:off x="5158930" y="3282504"/>
              <a:ext cx="2691669" cy="289655"/>
            </a:xfrm>
            <a:custGeom>
              <a:avLst/>
              <a:gdLst>
                <a:gd name="connsiteX0" fmla="*/ 2619185 w 2691669"/>
                <a:gd name="connsiteY0" fmla="*/ 82296 h 289655"/>
                <a:gd name="connsiteX1" fmla="*/ 2570321 w 2691669"/>
                <a:gd name="connsiteY1" fmla="*/ 82296 h 289655"/>
                <a:gd name="connsiteX2" fmla="*/ 2570321 w 2691669"/>
                <a:gd name="connsiteY2" fmla="*/ 283750 h 289655"/>
                <a:gd name="connsiteX3" fmla="*/ 2619185 w 2691669"/>
                <a:gd name="connsiteY3" fmla="*/ 283750 h 289655"/>
                <a:gd name="connsiteX4" fmla="*/ 2619185 w 2691669"/>
                <a:gd name="connsiteY4" fmla="*/ 195644 h 289655"/>
                <a:gd name="connsiteX5" fmla="*/ 2668048 w 2691669"/>
                <a:gd name="connsiteY5" fmla="*/ 128207 h 289655"/>
                <a:gd name="connsiteX6" fmla="*/ 2690813 w 2691669"/>
                <a:gd name="connsiteY6" fmla="*/ 130683 h 289655"/>
                <a:gd name="connsiteX7" fmla="*/ 2691670 w 2691669"/>
                <a:gd name="connsiteY7" fmla="*/ 81820 h 289655"/>
                <a:gd name="connsiteX8" fmla="*/ 2673858 w 2691669"/>
                <a:gd name="connsiteY8" fmla="*/ 78962 h 289655"/>
                <a:gd name="connsiteX9" fmla="*/ 2619280 w 2691669"/>
                <a:gd name="connsiteY9" fmla="*/ 122396 h 289655"/>
                <a:gd name="connsiteX10" fmla="*/ 2619280 w 2691669"/>
                <a:gd name="connsiteY10" fmla="*/ 82296 h 289655"/>
                <a:gd name="connsiteX11" fmla="*/ 2453926 w 2691669"/>
                <a:gd name="connsiteY11" fmla="*/ 120396 h 289655"/>
                <a:gd name="connsiteX12" fmla="*/ 2474595 w 2691669"/>
                <a:gd name="connsiteY12" fmla="*/ 164211 h 289655"/>
                <a:gd name="connsiteX13" fmla="*/ 2388965 w 2691669"/>
                <a:gd name="connsiteY13" fmla="*/ 164211 h 289655"/>
                <a:gd name="connsiteX14" fmla="*/ 2402586 w 2691669"/>
                <a:gd name="connsiteY14" fmla="*/ 129635 h 289655"/>
                <a:gd name="connsiteX15" fmla="*/ 2434876 w 2691669"/>
                <a:gd name="connsiteY15" fmla="*/ 116205 h 289655"/>
                <a:gd name="connsiteX16" fmla="*/ 2453926 w 2691669"/>
                <a:gd name="connsiteY16" fmla="*/ 120396 h 289655"/>
                <a:gd name="connsiteX17" fmla="*/ 2499360 w 2691669"/>
                <a:gd name="connsiteY17" fmla="*/ 106775 h 289655"/>
                <a:gd name="connsiteX18" fmla="*/ 2434400 w 2691669"/>
                <a:gd name="connsiteY18" fmla="*/ 77438 h 289655"/>
                <a:gd name="connsiteX19" fmla="*/ 2367820 w 2691669"/>
                <a:gd name="connsiteY19" fmla="*/ 105537 h 289655"/>
                <a:gd name="connsiteX20" fmla="*/ 2340102 w 2691669"/>
                <a:gd name="connsiteY20" fmla="*/ 183356 h 289655"/>
                <a:gd name="connsiteX21" fmla="*/ 2367820 w 2691669"/>
                <a:gd name="connsiteY21" fmla="*/ 260699 h 289655"/>
                <a:gd name="connsiteX22" fmla="*/ 2434400 w 2691669"/>
                <a:gd name="connsiteY22" fmla="*/ 289655 h 289655"/>
                <a:gd name="connsiteX23" fmla="*/ 2491931 w 2691669"/>
                <a:gd name="connsiteY23" fmla="*/ 271463 h 289655"/>
                <a:gd name="connsiteX24" fmla="*/ 2519648 w 2691669"/>
                <a:gd name="connsiteY24" fmla="*/ 223933 h 289655"/>
                <a:gd name="connsiteX25" fmla="*/ 2470404 w 2691669"/>
                <a:gd name="connsiteY25" fmla="*/ 223933 h 289655"/>
                <a:gd name="connsiteX26" fmla="*/ 2434400 w 2691669"/>
                <a:gd name="connsiteY26" fmla="*/ 250412 h 289655"/>
                <a:gd name="connsiteX27" fmla="*/ 2400491 w 2691669"/>
                <a:gd name="connsiteY27" fmla="*/ 235077 h 289655"/>
                <a:gd name="connsiteX28" fmla="*/ 2388489 w 2691669"/>
                <a:gd name="connsiteY28" fmla="*/ 195358 h 289655"/>
                <a:gd name="connsiteX29" fmla="*/ 2518410 w 2691669"/>
                <a:gd name="connsiteY29" fmla="*/ 195358 h 289655"/>
                <a:gd name="connsiteX30" fmla="*/ 2520029 w 2691669"/>
                <a:gd name="connsiteY30" fmla="*/ 169259 h 289655"/>
                <a:gd name="connsiteX31" fmla="*/ 2514886 w 2691669"/>
                <a:gd name="connsiteY31" fmla="*/ 137446 h 289655"/>
                <a:gd name="connsiteX32" fmla="*/ 2499360 w 2691669"/>
                <a:gd name="connsiteY32" fmla="*/ 106775 h 289655"/>
                <a:gd name="connsiteX33" fmla="*/ 2311908 w 2691669"/>
                <a:gd name="connsiteY33" fmla="*/ 244507 h 289655"/>
                <a:gd name="connsiteX34" fmla="*/ 2280856 w 2691669"/>
                <a:gd name="connsiteY34" fmla="*/ 251174 h 289655"/>
                <a:gd name="connsiteX35" fmla="*/ 2257330 w 2691669"/>
                <a:gd name="connsiteY35" fmla="*/ 226314 h 289655"/>
                <a:gd name="connsiteX36" fmla="*/ 2257330 w 2691669"/>
                <a:gd name="connsiteY36" fmla="*/ 115443 h 289655"/>
                <a:gd name="connsiteX37" fmla="*/ 2311908 w 2691669"/>
                <a:gd name="connsiteY37" fmla="*/ 115443 h 289655"/>
                <a:gd name="connsiteX38" fmla="*/ 2311908 w 2691669"/>
                <a:gd name="connsiteY38" fmla="*/ 82772 h 289655"/>
                <a:gd name="connsiteX39" fmla="*/ 2257330 w 2691669"/>
                <a:gd name="connsiteY39" fmla="*/ 82772 h 289655"/>
                <a:gd name="connsiteX40" fmla="*/ 2257330 w 2691669"/>
                <a:gd name="connsiteY40" fmla="*/ 29813 h 289655"/>
                <a:gd name="connsiteX41" fmla="*/ 2208467 w 2691669"/>
                <a:gd name="connsiteY41" fmla="*/ 29813 h 289655"/>
                <a:gd name="connsiteX42" fmla="*/ 2208467 w 2691669"/>
                <a:gd name="connsiteY42" fmla="*/ 82772 h 289655"/>
                <a:gd name="connsiteX43" fmla="*/ 2180368 w 2691669"/>
                <a:gd name="connsiteY43" fmla="*/ 82772 h 289655"/>
                <a:gd name="connsiteX44" fmla="*/ 2180368 w 2691669"/>
                <a:gd name="connsiteY44" fmla="*/ 115443 h 289655"/>
                <a:gd name="connsiteX45" fmla="*/ 2208467 w 2691669"/>
                <a:gd name="connsiteY45" fmla="*/ 115443 h 289655"/>
                <a:gd name="connsiteX46" fmla="*/ 2208467 w 2691669"/>
                <a:gd name="connsiteY46" fmla="*/ 227933 h 289655"/>
                <a:gd name="connsiteX47" fmla="*/ 2227517 w 2691669"/>
                <a:gd name="connsiteY47" fmla="*/ 274701 h 289655"/>
                <a:gd name="connsiteX48" fmla="*/ 2248376 w 2691669"/>
                <a:gd name="connsiteY48" fmla="*/ 285845 h 289655"/>
                <a:gd name="connsiteX49" fmla="*/ 2275904 w 2691669"/>
                <a:gd name="connsiteY49" fmla="*/ 289560 h 289655"/>
                <a:gd name="connsiteX50" fmla="*/ 2318956 w 2691669"/>
                <a:gd name="connsiteY50" fmla="*/ 278797 h 289655"/>
                <a:gd name="connsiteX51" fmla="*/ 2311908 w 2691669"/>
                <a:gd name="connsiteY51" fmla="*/ 244507 h 289655"/>
                <a:gd name="connsiteX52" fmla="*/ 2082546 w 2691669"/>
                <a:gd name="connsiteY52" fmla="*/ 238887 h 289655"/>
                <a:gd name="connsiteX53" fmla="*/ 2049494 w 2691669"/>
                <a:gd name="connsiteY53" fmla="*/ 252317 h 289655"/>
                <a:gd name="connsiteX54" fmla="*/ 2020348 w 2691669"/>
                <a:gd name="connsiteY54" fmla="*/ 244221 h 289655"/>
                <a:gd name="connsiteX55" fmla="*/ 2011299 w 2691669"/>
                <a:gd name="connsiteY55" fmla="*/ 224981 h 289655"/>
                <a:gd name="connsiteX56" fmla="*/ 2051018 w 2691669"/>
                <a:gd name="connsiteY56" fmla="*/ 198501 h 289655"/>
                <a:gd name="connsiteX57" fmla="*/ 2096548 w 2691669"/>
                <a:gd name="connsiteY57" fmla="*/ 205169 h 289655"/>
                <a:gd name="connsiteX58" fmla="*/ 2082546 w 2691669"/>
                <a:gd name="connsiteY58" fmla="*/ 238887 h 289655"/>
                <a:gd name="connsiteX59" fmla="*/ 1981010 w 2691669"/>
                <a:gd name="connsiteY59" fmla="*/ 181451 h 289655"/>
                <a:gd name="connsiteX60" fmla="*/ 1959102 w 2691669"/>
                <a:gd name="connsiteY60" fmla="*/ 224504 h 289655"/>
                <a:gd name="connsiteX61" fmla="*/ 1978914 w 2691669"/>
                <a:gd name="connsiteY61" fmla="*/ 270605 h 289655"/>
                <a:gd name="connsiteX62" fmla="*/ 2039303 w 2691669"/>
                <a:gd name="connsiteY62" fmla="*/ 289655 h 289655"/>
                <a:gd name="connsiteX63" fmla="*/ 2098834 w 2691669"/>
                <a:gd name="connsiteY63" fmla="*/ 256984 h 289655"/>
                <a:gd name="connsiteX64" fmla="*/ 2102548 w 2691669"/>
                <a:gd name="connsiteY64" fmla="*/ 283845 h 289655"/>
                <a:gd name="connsiteX65" fmla="*/ 2145125 w 2691669"/>
                <a:gd name="connsiteY65" fmla="*/ 283845 h 289655"/>
                <a:gd name="connsiteX66" fmla="*/ 2145125 w 2691669"/>
                <a:gd name="connsiteY66" fmla="*/ 155924 h 289655"/>
                <a:gd name="connsiteX67" fmla="*/ 2138934 w 2691669"/>
                <a:gd name="connsiteY67" fmla="*/ 120777 h 289655"/>
                <a:gd name="connsiteX68" fmla="*/ 2058638 w 2691669"/>
                <a:gd name="connsiteY68" fmla="*/ 77343 h 289655"/>
                <a:gd name="connsiteX69" fmla="*/ 1991011 w 2691669"/>
                <a:gd name="connsiteY69" fmla="*/ 92678 h 289655"/>
                <a:gd name="connsiteX70" fmla="*/ 1966817 w 2691669"/>
                <a:gd name="connsiteY70" fmla="*/ 142304 h 289655"/>
                <a:gd name="connsiteX71" fmla="*/ 2020157 w 2691669"/>
                <a:gd name="connsiteY71" fmla="*/ 142304 h 289655"/>
                <a:gd name="connsiteX72" fmla="*/ 2030539 w 2691669"/>
                <a:gd name="connsiteY72" fmla="*/ 120587 h 289655"/>
                <a:gd name="connsiteX73" fmla="*/ 2060067 w 2691669"/>
                <a:gd name="connsiteY73" fmla="*/ 112967 h 289655"/>
                <a:gd name="connsiteX74" fmla="*/ 2087785 w 2691669"/>
                <a:gd name="connsiteY74" fmla="*/ 123063 h 289655"/>
                <a:gd name="connsiteX75" fmla="*/ 2096262 w 2691669"/>
                <a:gd name="connsiteY75" fmla="*/ 154305 h 289655"/>
                <a:gd name="connsiteX76" fmla="*/ 2096262 w 2691669"/>
                <a:gd name="connsiteY76" fmla="*/ 174212 h 289655"/>
                <a:gd name="connsiteX77" fmla="*/ 2040827 w 2691669"/>
                <a:gd name="connsiteY77" fmla="*/ 166307 h 289655"/>
                <a:gd name="connsiteX78" fmla="*/ 1981010 w 2691669"/>
                <a:gd name="connsiteY78" fmla="*/ 181451 h 289655"/>
                <a:gd name="connsiteX79" fmla="*/ 1856327 w 2691669"/>
                <a:gd name="connsiteY79" fmla="*/ 120396 h 289655"/>
                <a:gd name="connsiteX80" fmla="*/ 1876996 w 2691669"/>
                <a:gd name="connsiteY80" fmla="*/ 164211 h 289655"/>
                <a:gd name="connsiteX81" fmla="*/ 1791367 w 2691669"/>
                <a:gd name="connsiteY81" fmla="*/ 164211 h 289655"/>
                <a:gd name="connsiteX82" fmla="*/ 1804987 w 2691669"/>
                <a:gd name="connsiteY82" fmla="*/ 129635 h 289655"/>
                <a:gd name="connsiteX83" fmla="*/ 1837277 w 2691669"/>
                <a:gd name="connsiteY83" fmla="*/ 116205 h 289655"/>
                <a:gd name="connsiteX84" fmla="*/ 1856327 w 2691669"/>
                <a:gd name="connsiteY84" fmla="*/ 120396 h 289655"/>
                <a:gd name="connsiteX85" fmla="*/ 1901857 w 2691669"/>
                <a:gd name="connsiteY85" fmla="*/ 106775 h 289655"/>
                <a:gd name="connsiteX86" fmla="*/ 1836896 w 2691669"/>
                <a:gd name="connsiteY86" fmla="*/ 77438 h 289655"/>
                <a:gd name="connsiteX87" fmla="*/ 1770317 w 2691669"/>
                <a:gd name="connsiteY87" fmla="*/ 105537 h 289655"/>
                <a:gd name="connsiteX88" fmla="*/ 1742599 w 2691669"/>
                <a:gd name="connsiteY88" fmla="*/ 183356 h 289655"/>
                <a:gd name="connsiteX89" fmla="*/ 1770317 w 2691669"/>
                <a:gd name="connsiteY89" fmla="*/ 260699 h 289655"/>
                <a:gd name="connsiteX90" fmla="*/ 1836896 w 2691669"/>
                <a:gd name="connsiteY90" fmla="*/ 289655 h 289655"/>
                <a:gd name="connsiteX91" fmla="*/ 1894427 w 2691669"/>
                <a:gd name="connsiteY91" fmla="*/ 271463 h 289655"/>
                <a:gd name="connsiteX92" fmla="*/ 1922145 w 2691669"/>
                <a:gd name="connsiteY92" fmla="*/ 223933 h 289655"/>
                <a:gd name="connsiteX93" fmla="*/ 1872901 w 2691669"/>
                <a:gd name="connsiteY93" fmla="*/ 223933 h 289655"/>
                <a:gd name="connsiteX94" fmla="*/ 1836896 w 2691669"/>
                <a:gd name="connsiteY94" fmla="*/ 250412 h 289655"/>
                <a:gd name="connsiteX95" fmla="*/ 1802987 w 2691669"/>
                <a:gd name="connsiteY95" fmla="*/ 235077 h 289655"/>
                <a:gd name="connsiteX96" fmla="*/ 1790986 w 2691669"/>
                <a:gd name="connsiteY96" fmla="*/ 195358 h 289655"/>
                <a:gd name="connsiteX97" fmla="*/ 1920907 w 2691669"/>
                <a:gd name="connsiteY97" fmla="*/ 195358 h 289655"/>
                <a:gd name="connsiteX98" fmla="*/ 1922526 w 2691669"/>
                <a:gd name="connsiteY98" fmla="*/ 169259 h 289655"/>
                <a:gd name="connsiteX99" fmla="*/ 1917383 w 2691669"/>
                <a:gd name="connsiteY99" fmla="*/ 137446 h 289655"/>
                <a:gd name="connsiteX100" fmla="*/ 1901857 w 2691669"/>
                <a:gd name="connsiteY100" fmla="*/ 106775 h 289655"/>
                <a:gd name="connsiteX101" fmla="*/ 1559814 w 2691669"/>
                <a:gd name="connsiteY101" fmla="*/ 0 h 289655"/>
                <a:gd name="connsiteX102" fmla="*/ 1510951 w 2691669"/>
                <a:gd name="connsiteY102" fmla="*/ 0 h 289655"/>
                <a:gd name="connsiteX103" fmla="*/ 1510951 w 2691669"/>
                <a:gd name="connsiteY103" fmla="*/ 283750 h 289655"/>
                <a:gd name="connsiteX104" fmla="*/ 1559814 w 2691669"/>
                <a:gd name="connsiteY104" fmla="*/ 283750 h 289655"/>
                <a:gd name="connsiteX105" fmla="*/ 1559814 w 2691669"/>
                <a:gd name="connsiteY105" fmla="*/ 190691 h 289655"/>
                <a:gd name="connsiteX106" fmla="*/ 1574483 w 2691669"/>
                <a:gd name="connsiteY106" fmla="*/ 138589 h 289655"/>
                <a:gd name="connsiteX107" fmla="*/ 1607820 w 2691669"/>
                <a:gd name="connsiteY107" fmla="*/ 121158 h 289655"/>
                <a:gd name="connsiteX108" fmla="*/ 1638014 w 2691669"/>
                <a:gd name="connsiteY108" fmla="*/ 132588 h 289655"/>
                <a:gd name="connsiteX109" fmla="*/ 1648778 w 2691669"/>
                <a:gd name="connsiteY109" fmla="*/ 166307 h 289655"/>
                <a:gd name="connsiteX110" fmla="*/ 1648778 w 2691669"/>
                <a:gd name="connsiteY110" fmla="*/ 283750 h 289655"/>
                <a:gd name="connsiteX111" fmla="*/ 1697641 w 2691669"/>
                <a:gd name="connsiteY111" fmla="*/ 283750 h 289655"/>
                <a:gd name="connsiteX112" fmla="*/ 1697641 w 2691669"/>
                <a:gd name="connsiteY112" fmla="*/ 166307 h 289655"/>
                <a:gd name="connsiteX113" fmla="*/ 1678781 w 2691669"/>
                <a:gd name="connsiteY113" fmla="*/ 101727 h 289655"/>
                <a:gd name="connsiteX114" fmla="*/ 1620203 w 2691669"/>
                <a:gd name="connsiteY114" fmla="*/ 77343 h 289655"/>
                <a:gd name="connsiteX115" fmla="*/ 1559814 w 2691669"/>
                <a:gd name="connsiteY115" fmla="*/ 115443 h 289655"/>
                <a:gd name="connsiteX116" fmla="*/ 1559814 w 2691669"/>
                <a:gd name="connsiteY116" fmla="*/ 0 h 289655"/>
                <a:gd name="connsiteX117" fmla="*/ 1260348 w 2691669"/>
                <a:gd name="connsiteY117" fmla="*/ 57531 h 289655"/>
                <a:gd name="connsiteX118" fmla="*/ 1343501 w 2691669"/>
                <a:gd name="connsiteY118" fmla="*/ 57531 h 289655"/>
                <a:gd name="connsiteX119" fmla="*/ 1343501 w 2691669"/>
                <a:gd name="connsiteY119" fmla="*/ 283845 h 289655"/>
                <a:gd name="connsiteX120" fmla="*/ 1392365 w 2691669"/>
                <a:gd name="connsiteY120" fmla="*/ 283845 h 289655"/>
                <a:gd name="connsiteX121" fmla="*/ 1392365 w 2691669"/>
                <a:gd name="connsiteY121" fmla="*/ 57531 h 289655"/>
                <a:gd name="connsiteX122" fmla="*/ 1475518 w 2691669"/>
                <a:gd name="connsiteY122" fmla="*/ 57531 h 289655"/>
                <a:gd name="connsiteX123" fmla="*/ 1475518 w 2691669"/>
                <a:gd name="connsiteY123" fmla="*/ 15335 h 289655"/>
                <a:gd name="connsiteX124" fmla="*/ 1260443 w 2691669"/>
                <a:gd name="connsiteY124" fmla="*/ 15335 h 289655"/>
                <a:gd name="connsiteX125" fmla="*/ 1260443 w 2691669"/>
                <a:gd name="connsiteY125" fmla="*/ 57531 h 289655"/>
                <a:gd name="connsiteX126" fmla="*/ 1122807 w 2691669"/>
                <a:gd name="connsiteY126" fmla="*/ 89345 h 289655"/>
                <a:gd name="connsiteX127" fmla="*/ 1094518 w 2691669"/>
                <a:gd name="connsiteY127" fmla="*/ 30766 h 289655"/>
                <a:gd name="connsiteX128" fmla="*/ 1024604 w 2691669"/>
                <a:gd name="connsiteY128" fmla="*/ 9906 h 289655"/>
                <a:gd name="connsiteX129" fmla="*/ 952786 w 2691669"/>
                <a:gd name="connsiteY129" fmla="*/ 30194 h 289655"/>
                <a:gd name="connsiteX130" fmla="*/ 926687 w 2691669"/>
                <a:gd name="connsiteY130" fmla="*/ 83153 h 289655"/>
                <a:gd name="connsiteX131" fmla="*/ 943261 w 2691669"/>
                <a:gd name="connsiteY131" fmla="*/ 127826 h 289655"/>
                <a:gd name="connsiteX132" fmla="*/ 990790 w 2691669"/>
                <a:gd name="connsiteY132" fmla="*/ 155924 h 289655"/>
                <a:gd name="connsiteX133" fmla="*/ 1044131 w 2691669"/>
                <a:gd name="connsiteY133" fmla="*/ 177070 h 289655"/>
                <a:gd name="connsiteX134" fmla="*/ 1069753 w 2691669"/>
                <a:gd name="connsiteY134" fmla="*/ 191357 h 289655"/>
                <a:gd name="connsiteX135" fmla="*/ 1077563 w 2691669"/>
                <a:gd name="connsiteY135" fmla="*/ 213265 h 289655"/>
                <a:gd name="connsiteX136" fmla="*/ 1063085 w 2691669"/>
                <a:gd name="connsiteY136" fmla="*/ 236030 h 289655"/>
                <a:gd name="connsiteX137" fmla="*/ 1031653 w 2691669"/>
                <a:gd name="connsiteY137" fmla="*/ 244507 h 289655"/>
                <a:gd name="connsiteX138" fmla="*/ 1004316 w 2691669"/>
                <a:gd name="connsiteY138" fmla="*/ 241649 h 289655"/>
                <a:gd name="connsiteX139" fmla="*/ 970026 w 2691669"/>
                <a:gd name="connsiteY139" fmla="*/ 199834 h 289655"/>
                <a:gd name="connsiteX140" fmla="*/ 921639 w 2691669"/>
                <a:gd name="connsiteY140" fmla="*/ 199834 h 289655"/>
                <a:gd name="connsiteX141" fmla="*/ 954310 w 2691669"/>
                <a:gd name="connsiteY141" fmla="*/ 267653 h 289655"/>
                <a:gd name="connsiteX142" fmla="*/ 1026700 w 2691669"/>
                <a:gd name="connsiteY142" fmla="*/ 289560 h 289655"/>
                <a:gd name="connsiteX143" fmla="*/ 1104519 w 2691669"/>
                <a:gd name="connsiteY143" fmla="*/ 268224 h 289655"/>
                <a:gd name="connsiteX144" fmla="*/ 1131856 w 2691669"/>
                <a:gd name="connsiteY144" fmla="*/ 210503 h 289655"/>
                <a:gd name="connsiteX145" fmla="*/ 1115758 w 2691669"/>
                <a:gd name="connsiteY145" fmla="*/ 166402 h 289655"/>
                <a:gd name="connsiteX146" fmla="*/ 1069848 w 2691669"/>
                <a:gd name="connsiteY146" fmla="*/ 137255 h 289655"/>
                <a:gd name="connsiteX147" fmla="*/ 1011555 w 2691669"/>
                <a:gd name="connsiteY147" fmla="*/ 114490 h 289655"/>
                <a:gd name="connsiteX148" fmla="*/ 987743 w 2691669"/>
                <a:gd name="connsiteY148" fmla="*/ 101918 h 289655"/>
                <a:gd name="connsiteX149" fmla="*/ 980123 w 2691669"/>
                <a:gd name="connsiteY149" fmla="*/ 83058 h 289655"/>
                <a:gd name="connsiteX150" fmla="*/ 991933 w 2691669"/>
                <a:gd name="connsiteY150" fmla="*/ 62579 h 289655"/>
                <a:gd name="connsiteX151" fmla="*/ 1024795 w 2691669"/>
                <a:gd name="connsiteY151" fmla="*/ 54102 h 289655"/>
                <a:gd name="connsiteX152" fmla="*/ 1074420 w 2691669"/>
                <a:gd name="connsiteY152" fmla="*/ 89249 h 289655"/>
                <a:gd name="connsiteX153" fmla="*/ 1122807 w 2691669"/>
                <a:gd name="connsiteY153" fmla="*/ 89249 h 289655"/>
                <a:gd name="connsiteX154" fmla="*/ 779431 w 2691669"/>
                <a:gd name="connsiteY154" fmla="*/ 73628 h 289655"/>
                <a:gd name="connsiteX155" fmla="*/ 816674 w 2691669"/>
                <a:gd name="connsiteY155" fmla="*/ 189071 h 289655"/>
                <a:gd name="connsiteX156" fmla="*/ 741426 w 2691669"/>
                <a:gd name="connsiteY156" fmla="*/ 189071 h 289655"/>
                <a:gd name="connsiteX157" fmla="*/ 779431 w 2691669"/>
                <a:gd name="connsiteY157" fmla="*/ 73628 h 289655"/>
                <a:gd name="connsiteX158" fmla="*/ 658273 w 2691669"/>
                <a:gd name="connsiteY158" fmla="*/ 283750 h 289655"/>
                <a:gd name="connsiteX159" fmla="*/ 709994 w 2691669"/>
                <a:gd name="connsiteY159" fmla="*/ 283750 h 289655"/>
                <a:gd name="connsiteX160" fmla="*/ 729044 w 2691669"/>
                <a:gd name="connsiteY160" fmla="*/ 225838 h 289655"/>
                <a:gd name="connsiteX161" fmla="*/ 828770 w 2691669"/>
                <a:gd name="connsiteY161" fmla="*/ 225838 h 289655"/>
                <a:gd name="connsiteX162" fmla="*/ 847344 w 2691669"/>
                <a:gd name="connsiteY162" fmla="*/ 283750 h 289655"/>
                <a:gd name="connsiteX163" fmla="*/ 899065 w 2691669"/>
                <a:gd name="connsiteY163" fmla="*/ 283750 h 289655"/>
                <a:gd name="connsiteX164" fmla="*/ 810958 w 2691669"/>
                <a:gd name="connsiteY164" fmla="*/ 15240 h 289655"/>
                <a:gd name="connsiteX165" fmla="*/ 749713 w 2691669"/>
                <a:gd name="connsiteY165" fmla="*/ 15240 h 289655"/>
                <a:gd name="connsiteX166" fmla="*/ 658273 w 2691669"/>
                <a:gd name="connsiteY166" fmla="*/ 283750 h 289655"/>
                <a:gd name="connsiteX167" fmla="*/ 524256 w 2691669"/>
                <a:gd name="connsiteY167" fmla="*/ 15335 h 289655"/>
                <a:gd name="connsiteX168" fmla="*/ 475393 w 2691669"/>
                <a:gd name="connsiteY168" fmla="*/ 15335 h 289655"/>
                <a:gd name="connsiteX169" fmla="*/ 475393 w 2691669"/>
                <a:gd name="connsiteY169" fmla="*/ 283845 h 289655"/>
                <a:gd name="connsiteX170" fmla="*/ 634651 w 2691669"/>
                <a:gd name="connsiteY170" fmla="*/ 283845 h 289655"/>
                <a:gd name="connsiteX171" fmla="*/ 634651 w 2691669"/>
                <a:gd name="connsiteY171" fmla="*/ 241268 h 289655"/>
                <a:gd name="connsiteX172" fmla="*/ 524161 w 2691669"/>
                <a:gd name="connsiteY172" fmla="*/ 241268 h 289655"/>
                <a:gd name="connsiteX173" fmla="*/ 524161 w 2691669"/>
                <a:gd name="connsiteY173" fmla="*/ 15335 h 289655"/>
                <a:gd name="connsiteX174" fmla="*/ 224790 w 2691669"/>
                <a:gd name="connsiteY174" fmla="*/ 57531 h 289655"/>
                <a:gd name="connsiteX175" fmla="*/ 307943 w 2691669"/>
                <a:gd name="connsiteY175" fmla="*/ 57531 h 289655"/>
                <a:gd name="connsiteX176" fmla="*/ 307943 w 2691669"/>
                <a:gd name="connsiteY176" fmla="*/ 283845 h 289655"/>
                <a:gd name="connsiteX177" fmla="*/ 356807 w 2691669"/>
                <a:gd name="connsiteY177" fmla="*/ 283845 h 289655"/>
                <a:gd name="connsiteX178" fmla="*/ 356807 w 2691669"/>
                <a:gd name="connsiteY178" fmla="*/ 57531 h 289655"/>
                <a:gd name="connsiteX179" fmla="*/ 439960 w 2691669"/>
                <a:gd name="connsiteY179" fmla="*/ 57531 h 289655"/>
                <a:gd name="connsiteX180" fmla="*/ 439960 w 2691669"/>
                <a:gd name="connsiteY180" fmla="*/ 15335 h 289655"/>
                <a:gd name="connsiteX181" fmla="*/ 224885 w 2691669"/>
                <a:gd name="connsiteY181" fmla="*/ 15335 h 289655"/>
                <a:gd name="connsiteX182" fmla="*/ 224885 w 2691669"/>
                <a:gd name="connsiteY182" fmla="*/ 57531 h 289655"/>
                <a:gd name="connsiteX183" fmla="*/ 121253 w 2691669"/>
                <a:gd name="connsiteY183" fmla="*/ 73628 h 289655"/>
                <a:gd name="connsiteX184" fmla="*/ 158496 w 2691669"/>
                <a:gd name="connsiteY184" fmla="*/ 189071 h 289655"/>
                <a:gd name="connsiteX185" fmla="*/ 83248 w 2691669"/>
                <a:gd name="connsiteY185" fmla="*/ 189071 h 289655"/>
                <a:gd name="connsiteX186" fmla="*/ 121253 w 2691669"/>
                <a:gd name="connsiteY186" fmla="*/ 73628 h 289655"/>
                <a:gd name="connsiteX187" fmla="*/ 0 w 2691669"/>
                <a:gd name="connsiteY187" fmla="*/ 283750 h 289655"/>
                <a:gd name="connsiteX188" fmla="*/ 51721 w 2691669"/>
                <a:gd name="connsiteY188" fmla="*/ 283750 h 289655"/>
                <a:gd name="connsiteX189" fmla="*/ 70771 w 2691669"/>
                <a:gd name="connsiteY189" fmla="*/ 225838 h 289655"/>
                <a:gd name="connsiteX190" fmla="*/ 170497 w 2691669"/>
                <a:gd name="connsiteY190" fmla="*/ 225838 h 289655"/>
                <a:gd name="connsiteX191" fmla="*/ 189071 w 2691669"/>
                <a:gd name="connsiteY191" fmla="*/ 283750 h 289655"/>
                <a:gd name="connsiteX192" fmla="*/ 240792 w 2691669"/>
                <a:gd name="connsiteY192" fmla="*/ 283750 h 289655"/>
                <a:gd name="connsiteX193" fmla="*/ 152686 w 2691669"/>
                <a:gd name="connsiteY193" fmla="*/ 15240 h 289655"/>
                <a:gd name="connsiteX194" fmla="*/ 91440 w 2691669"/>
                <a:gd name="connsiteY194" fmla="*/ 15240 h 289655"/>
                <a:gd name="connsiteX195" fmla="*/ 0 w 2691669"/>
                <a:gd name="connsiteY195" fmla="*/ 283750 h 28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691669" h="289655">
                  <a:moveTo>
                    <a:pt x="2619185" y="82296"/>
                  </a:moveTo>
                  <a:lnTo>
                    <a:pt x="2570321" y="82296"/>
                  </a:lnTo>
                  <a:lnTo>
                    <a:pt x="2570321" y="283750"/>
                  </a:lnTo>
                  <a:lnTo>
                    <a:pt x="2619185" y="283750"/>
                  </a:lnTo>
                  <a:lnTo>
                    <a:pt x="2619185" y="195644"/>
                  </a:lnTo>
                  <a:cubicBezTo>
                    <a:pt x="2619185" y="150686"/>
                    <a:pt x="2635472" y="128207"/>
                    <a:pt x="2668048" y="128207"/>
                  </a:cubicBezTo>
                  <a:cubicBezTo>
                    <a:pt x="2675477" y="128207"/>
                    <a:pt x="2683097" y="129064"/>
                    <a:pt x="2690813" y="130683"/>
                  </a:cubicBezTo>
                  <a:lnTo>
                    <a:pt x="2691670" y="81820"/>
                  </a:lnTo>
                  <a:cubicBezTo>
                    <a:pt x="2684526" y="79915"/>
                    <a:pt x="2678525" y="78962"/>
                    <a:pt x="2673858" y="78962"/>
                  </a:cubicBezTo>
                  <a:cubicBezTo>
                    <a:pt x="2649569" y="78962"/>
                    <a:pt x="2631377" y="93440"/>
                    <a:pt x="2619280" y="122396"/>
                  </a:cubicBezTo>
                  <a:lnTo>
                    <a:pt x="2619280" y="82296"/>
                  </a:lnTo>
                  <a:close/>
                  <a:moveTo>
                    <a:pt x="2453926" y="120396"/>
                  </a:moveTo>
                  <a:cubicBezTo>
                    <a:pt x="2467737" y="127826"/>
                    <a:pt x="2474595" y="142494"/>
                    <a:pt x="2474595" y="164211"/>
                  </a:cubicBezTo>
                  <a:lnTo>
                    <a:pt x="2388965" y="164211"/>
                  </a:lnTo>
                  <a:cubicBezTo>
                    <a:pt x="2390394" y="150114"/>
                    <a:pt x="2394871" y="138589"/>
                    <a:pt x="2402586" y="129635"/>
                  </a:cubicBezTo>
                  <a:cubicBezTo>
                    <a:pt x="2410301" y="120682"/>
                    <a:pt x="2421064" y="116205"/>
                    <a:pt x="2434876" y="116205"/>
                  </a:cubicBezTo>
                  <a:cubicBezTo>
                    <a:pt x="2442305" y="116205"/>
                    <a:pt x="2448687" y="117634"/>
                    <a:pt x="2453926" y="120396"/>
                  </a:cubicBezTo>
                  <a:moveTo>
                    <a:pt x="2499360" y="106775"/>
                  </a:moveTo>
                  <a:cubicBezTo>
                    <a:pt x="2483930" y="87249"/>
                    <a:pt x="2462213" y="77438"/>
                    <a:pt x="2434400" y="77438"/>
                  </a:cubicBezTo>
                  <a:cubicBezTo>
                    <a:pt x="2407634" y="77438"/>
                    <a:pt x="2385441" y="86773"/>
                    <a:pt x="2367820" y="105537"/>
                  </a:cubicBezTo>
                  <a:cubicBezTo>
                    <a:pt x="2349341" y="125159"/>
                    <a:pt x="2340102" y="151067"/>
                    <a:pt x="2340102" y="183356"/>
                  </a:cubicBezTo>
                  <a:cubicBezTo>
                    <a:pt x="2340102" y="214789"/>
                    <a:pt x="2349341" y="240602"/>
                    <a:pt x="2367820" y="260699"/>
                  </a:cubicBezTo>
                  <a:cubicBezTo>
                    <a:pt x="2385727" y="280035"/>
                    <a:pt x="2407920" y="289655"/>
                    <a:pt x="2434400" y="289655"/>
                  </a:cubicBezTo>
                  <a:cubicBezTo>
                    <a:pt x="2456974" y="289655"/>
                    <a:pt x="2476214" y="283559"/>
                    <a:pt x="2491931" y="271463"/>
                  </a:cubicBezTo>
                  <a:cubicBezTo>
                    <a:pt x="2507075" y="259842"/>
                    <a:pt x="2516314" y="244031"/>
                    <a:pt x="2519648" y="223933"/>
                  </a:cubicBezTo>
                  <a:lnTo>
                    <a:pt x="2470404" y="223933"/>
                  </a:lnTo>
                  <a:cubicBezTo>
                    <a:pt x="2466499" y="241554"/>
                    <a:pt x="2454497" y="250412"/>
                    <a:pt x="2434400" y="250412"/>
                  </a:cubicBezTo>
                  <a:cubicBezTo>
                    <a:pt x="2419255" y="250412"/>
                    <a:pt x="2407920" y="245269"/>
                    <a:pt x="2400491" y="235077"/>
                  </a:cubicBezTo>
                  <a:cubicBezTo>
                    <a:pt x="2393061" y="224885"/>
                    <a:pt x="2389061" y="211646"/>
                    <a:pt x="2388489" y="195358"/>
                  </a:cubicBezTo>
                  <a:lnTo>
                    <a:pt x="2518410" y="195358"/>
                  </a:lnTo>
                  <a:cubicBezTo>
                    <a:pt x="2519553" y="187643"/>
                    <a:pt x="2520029" y="178975"/>
                    <a:pt x="2520029" y="169259"/>
                  </a:cubicBezTo>
                  <a:cubicBezTo>
                    <a:pt x="2520029" y="159639"/>
                    <a:pt x="2518315" y="148971"/>
                    <a:pt x="2514886" y="137446"/>
                  </a:cubicBezTo>
                  <a:cubicBezTo>
                    <a:pt x="2511457" y="125730"/>
                    <a:pt x="2506313" y="115538"/>
                    <a:pt x="2499360" y="106775"/>
                  </a:cubicBezTo>
                  <a:moveTo>
                    <a:pt x="2311908" y="244507"/>
                  </a:moveTo>
                  <a:cubicBezTo>
                    <a:pt x="2299240" y="248888"/>
                    <a:pt x="2288858" y="251174"/>
                    <a:pt x="2280856" y="251174"/>
                  </a:cubicBezTo>
                  <a:cubicBezTo>
                    <a:pt x="2265140" y="251174"/>
                    <a:pt x="2257330" y="242887"/>
                    <a:pt x="2257330" y="226314"/>
                  </a:cubicBezTo>
                  <a:lnTo>
                    <a:pt x="2257330" y="115443"/>
                  </a:lnTo>
                  <a:lnTo>
                    <a:pt x="2311908" y="115443"/>
                  </a:lnTo>
                  <a:lnTo>
                    <a:pt x="2311908" y="82772"/>
                  </a:lnTo>
                  <a:lnTo>
                    <a:pt x="2257330" y="82772"/>
                  </a:lnTo>
                  <a:lnTo>
                    <a:pt x="2257330" y="29813"/>
                  </a:lnTo>
                  <a:lnTo>
                    <a:pt x="2208467" y="29813"/>
                  </a:lnTo>
                  <a:lnTo>
                    <a:pt x="2208467" y="82772"/>
                  </a:lnTo>
                  <a:lnTo>
                    <a:pt x="2180368" y="82772"/>
                  </a:lnTo>
                  <a:lnTo>
                    <a:pt x="2180368" y="115443"/>
                  </a:lnTo>
                  <a:lnTo>
                    <a:pt x="2208467" y="115443"/>
                  </a:lnTo>
                  <a:lnTo>
                    <a:pt x="2208467" y="227933"/>
                  </a:lnTo>
                  <a:cubicBezTo>
                    <a:pt x="2208467" y="247745"/>
                    <a:pt x="2214848" y="263366"/>
                    <a:pt x="2227517" y="274701"/>
                  </a:cubicBezTo>
                  <a:cubicBezTo>
                    <a:pt x="2233613" y="279654"/>
                    <a:pt x="2240566" y="283369"/>
                    <a:pt x="2248376" y="285845"/>
                  </a:cubicBezTo>
                  <a:cubicBezTo>
                    <a:pt x="2256187" y="288322"/>
                    <a:pt x="2265426" y="289560"/>
                    <a:pt x="2275904" y="289560"/>
                  </a:cubicBezTo>
                  <a:cubicBezTo>
                    <a:pt x="2286381" y="289560"/>
                    <a:pt x="2300764" y="285941"/>
                    <a:pt x="2318956" y="278797"/>
                  </a:cubicBezTo>
                  <a:lnTo>
                    <a:pt x="2311908" y="244507"/>
                  </a:lnTo>
                  <a:close/>
                  <a:moveTo>
                    <a:pt x="2082546" y="238887"/>
                  </a:moveTo>
                  <a:cubicBezTo>
                    <a:pt x="2073878" y="247841"/>
                    <a:pt x="2062829" y="252317"/>
                    <a:pt x="2049494" y="252317"/>
                  </a:cubicBezTo>
                  <a:cubicBezTo>
                    <a:pt x="2036064" y="252317"/>
                    <a:pt x="2026444" y="249650"/>
                    <a:pt x="2020348" y="244221"/>
                  </a:cubicBezTo>
                  <a:cubicBezTo>
                    <a:pt x="2014252" y="238887"/>
                    <a:pt x="2011299" y="232410"/>
                    <a:pt x="2011299" y="224981"/>
                  </a:cubicBezTo>
                  <a:cubicBezTo>
                    <a:pt x="2011299" y="207359"/>
                    <a:pt x="2024539" y="198501"/>
                    <a:pt x="2051018" y="198501"/>
                  </a:cubicBezTo>
                  <a:cubicBezTo>
                    <a:pt x="2065115" y="198501"/>
                    <a:pt x="2080260" y="200692"/>
                    <a:pt x="2096548" y="205169"/>
                  </a:cubicBezTo>
                  <a:cubicBezTo>
                    <a:pt x="2095881" y="218694"/>
                    <a:pt x="2091309" y="229933"/>
                    <a:pt x="2082546" y="238887"/>
                  </a:cubicBezTo>
                  <a:moveTo>
                    <a:pt x="1981010" y="181451"/>
                  </a:moveTo>
                  <a:cubicBezTo>
                    <a:pt x="1966341" y="191548"/>
                    <a:pt x="1959102" y="205835"/>
                    <a:pt x="1959102" y="224504"/>
                  </a:cubicBezTo>
                  <a:cubicBezTo>
                    <a:pt x="1959102" y="243078"/>
                    <a:pt x="1965770" y="258508"/>
                    <a:pt x="1978914" y="270605"/>
                  </a:cubicBezTo>
                  <a:cubicBezTo>
                    <a:pt x="1993297" y="283274"/>
                    <a:pt x="2013395" y="289655"/>
                    <a:pt x="2039303" y="289655"/>
                  </a:cubicBezTo>
                  <a:cubicBezTo>
                    <a:pt x="2066068" y="289655"/>
                    <a:pt x="2085880" y="278797"/>
                    <a:pt x="2098834" y="256984"/>
                  </a:cubicBezTo>
                  <a:lnTo>
                    <a:pt x="2102548" y="283845"/>
                  </a:lnTo>
                  <a:lnTo>
                    <a:pt x="2145125" y="283845"/>
                  </a:lnTo>
                  <a:lnTo>
                    <a:pt x="2145125" y="155924"/>
                  </a:lnTo>
                  <a:cubicBezTo>
                    <a:pt x="2145125" y="142399"/>
                    <a:pt x="2143030" y="130683"/>
                    <a:pt x="2138934" y="120777"/>
                  </a:cubicBezTo>
                  <a:cubicBezTo>
                    <a:pt x="2126837" y="91821"/>
                    <a:pt x="2100072" y="77343"/>
                    <a:pt x="2058638" y="77343"/>
                  </a:cubicBezTo>
                  <a:cubicBezTo>
                    <a:pt x="2029682" y="77343"/>
                    <a:pt x="2007108" y="82487"/>
                    <a:pt x="1991011" y="92678"/>
                  </a:cubicBezTo>
                  <a:cubicBezTo>
                    <a:pt x="1974913" y="102870"/>
                    <a:pt x="1966817" y="119444"/>
                    <a:pt x="1966817" y="142304"/>
                  </a:cubicBezTo>
                  <a:lnTo>
                    <a:pt x="2020157" y="142304"/>
                  </a:lnTo>
                  <a:cubicBezTo>
                    <a:pt x="2020157" y="132969"/>
                    <a:pt x="2023586" y="125730"/>
                    <a:pt x="2030539" y="120587"/>
                  </a:cubicBezTo>
                  <a:cubicBezTo>
                    <a:pt x="2037397" y="115538"/>
                    <a:pt x="2047304" y="112967"/>
                    <a:pt x="2060067" y="112967"/>
                  </a:cubicBezTo>
                  <a:cubicBezTo>
                    <a:pt x="2072926" y="112967"/>
                    <a:pt x="2082165" y="116300"/>
                    <a:pt x="2087785" y="123063"/>
                  </a:cubicBezTo>
                  <a:cubicBezTo>
                    <a:pt x="2093404" y="129826"/>
                    <a:pt x="2096262" y="140208"/>
                    <a:pt x="2096262" y="154305"/>
                  </a:cubicBezTo>
                  <a:lnTo>
                    <a:pt x="2096262" y="174212"/>
                  </a:lnTo>
                  <a:cubicBezTo>
                    <a:pt x="2075307" y="168974"/>
                    <a:pt x="2056829" y="166307"/>
                    <a:pt x="2040827" y="166307"/>
                  </a:cubicBezTo>
                  <a:cubicBezTo>
                    <a:pt x="2015585" y="166307"/>
                    <a:pt x="1995583" y="171355"/>
                    <a:pt x="1981010" y="181451"/>
                  </a:cubicBezTo>
                  <a:moveTo>
                    <a:pt x="1856327" y="120396"/>
                  </a:moveTo>
                  <a:cubicBezTo>
                    <a:pt x="1870138" y="127826"/>
                    <a:pt x="1876996" y="142494"/>
                    <a:pt x="1876996" y="164211"/>
                  </a:cubicBezTo>
                  <a:lnTo>
                    <a:pt x="1791367" y="164211"/>
                  </a:lnTo>
                  <a:cubicBezTo>
                    <a:pt x="1792700" y="150114"/>
                    <a:pt x="1797272" y="138589"/>
                    <a:pt x="1804987" y="129635"/>
                  </a:cubicBezTo>
                  <a:cubicBezTo>
                    <a:pt x="1812703" y="120682"/>
                    <a:pt x="1823466" y="116205"/>
                    <a:pt x="1837277" y="116205"/>
                  </a:cubicBezTo>
                  <a:cubicBezTo>
                    <a:pt x="1844802" y="116205"/>
                    <a:pt x="1851088" y="117634"/>
                    <a:pt x="1856327" y="120396"/>
                  </a:cubicBezTo>
                  <a:moveTo>
                    <a:pt x="1901857" y="106775"/>
                  </a:moveTo>
                  <a:cubicBezTo>
                    <a:pt x="1886426" y="87249"/>
                    <a:pt x="1864709" y="77438"/>
                    <a:pt x="1836896" y="77438"/>
                  </a:cubicBezTo>
                  <a:cubicBezTo>
                    <a:pt x="1810131" y="77438"/>
                    <a:pt x="1787938" y="86773"/>
                    <a:pt x="1770317" y="105537"/>
                  </a:cubicBezTo>
                  <a:cubicBezTo>
                    <a:pt x="1751838" y="125159"/>
                    <a:pt x="1742599" y="151067"/>
                    <a:pt x="1742599" y="183356"/>
                  </a:cubicBezTo>
                  <a:cubicBezTo>
                    <a:pt x="1742599" y="214789"/>
                    <a:pt x="1751838" y="240602"/>
                    <a:pt x="1770317" y="260699"/>
                  </a:cubicBezTo>
                  <a:cubicBezTo>
                    <a:pt x="1788223" y="280035"/>
                    <a:pt x="1810417" y="289655"/>
                    <a:pt x="1836896" y="289655"/>
                  </a:cubicBezTo>
                  <a:cubicBezTo>
                    <a:pt x="1859471" y="289655"/>
                    <a:pt x="1878711" y="283559"/>
                    <a:pt x="1894427" y="271463"/>
                  </a:cubicBezTo>
                  <a:cubicBezTo>
                    <a:pt x="1909572" y="259842"/>
                    <a:pt x="1918811" y="244031"/>
                    <a:pt x="1922145" y="223933"/>
                  </a:cubicBezTo>
                  <a:lnTo>
                    <a:pt x="1872901" y="223933"/>
                  </a:lnTo>
                  <a:cubicBezTo>
                    <a:pt x="1868996" y="241554"/>
                    <a:pt x="1856994" y="250412"/>
                    <a:pt x="1836896" y="250412"/>
                  </a:cubicBezTo>
                  <a:cubicBezTo>
                    <a:pt x="1821752" y="250412"/>
                    <a:pt x="1810417" y="245269"/>
                    <a:pt x="1802987" y="235077"/>
                  </a:cubicBezTo>
                  <a:cubicBezTo>
                    <a:pt x="1795558" y="224885"/>
                    <a:pt x="1791557" y="211646"/>
                    <a:pt x="1790986" y="195358"/>
                  </a:cubicBezTo>
                  <a:lnTo>
                    <a:pt x="1920907" y="195358"/>
                  </a:lnTo>
                  <a:cubicBezTo>
                    <a:pt x="1921954" y="187643"/>
                    <a:pt x="1922526" y="178975"/>
                    <a:pt x="1922526" y="169259"/>
                  </a:cubicBezTo>
                  <a:cubicBezTo>
                    <a:pt x="1922526" y="159639"/>
                    <a:pt x="1920812" y="148971"/>
                    <a:pt x="1917383" y="137446"/>
                  </a:cubicBezTo>
                  <a:cubicBezTo>
                    <a:pt x="1913954" y="125730"/>
                    <a:pt x="1908810" y="115538"/>
                    <a:pt x="1901857" y="106775"/>
                  </a:cubicBezTo>
                  <a:moveTo>
                    <a:pt x="1559814" y="0"/>
                  </a:moveTo>
                  <a:lnTo>
                    <a:pt x="1510951" y="0"/>
                  </a:lnTo>
                  <a:lnTo>
                    <a:pt x="1510951" y="283750"/>
                  </a:lnTo>
                  <a:lnTo>
                    <a:pt x="1559814" y="283750"/>
                  </a:lnTo>
                  <a:lnTo>
                    <a:pt x="1559814" y="190691"/>
                  </a:lnTo>
                  <a:cubicBezTo>
                    <a:pt x="1560386" y="167545"/>
                    <a:pt x="1565243" y="150114"/>
                    <a:pt x="1574483" y="138589"/>
                  </a:cubicBezTo>
                  <a:cubicBezTo>
                    <a:pt x="1583722" y="126968"/>
                    <a:pt x="1594866" y="121158"/>
                    <a:pt x="1607820" y="121158"/>
                  </a:cubicBezTo>
                  <a:cubicBezTo>
                    <a:pt x="1620774" y="121158"/>
                    <a:pt x="1630871" y="124968"/>
                    <a:pt x="1638014" y="132588"/>
                  </a:cubicBezTo>
                  <a:cubicBezTo>
                    <a:pt x="1645158" y="140208"/>
                    <a:pt x="1648778" y="151448"/>
                    <a:pt x="1648778" y="166307"/>
                  </a:cubicBezTo>
                  <a:lnTo>
                    <a:pt x="1648778" y="283750"/>
                  </a:lnTo>
                  <a:lnTo>
                    <a:pt x="1697641" y="283750"/>
                  </a:lnTo>
                  <a:lnTo>
                    <a:pt x="1697641" y="166307"/>
                  </a:lnTo>
                  <a:cubicBezTo>
                    <a:pt x="1697641" y="139541"/>
                    <a:pt x="1691354" y="118015"/>
                    <a:pt x="1678781" y="101727"/>
                  </a:cubicBezTo>
                  <a:cubicBezTo>
                    <a:pt x="1666208" y="85439"/>
                    <a:pt x="1646682" y="77343"/>
                    <a:pt x="1620203" y="77343"/>
                  </a:cubicBezTo>
                  <a:cubicBezTo>
                    <a:pt x="1593723" y="77343"/>
                    <a:pt x="1573625" y="90011"/>
                    <a:pt x="1559814" y="115443"/>
                  </a:cubicBezTo>
                  <a:lnTo>
                    <a:pt x="1559814" y="0"/>
                  </a:lnTo>
                  <a:close/>
                  <a:moveTo>
                    <a:pt x="1260348" y="57531"/>
                  </a:moveTo>
                  <a:lnTo>
                    <a:pt x="1343501" y="57531"/>
                  </a:lnTo>
                  <a:lnTo>
                    <a:pt x="1343501" y="283845"/>
                  </a:lnTo>
                  <a:lnTo>
                    <a:pt x="1392365" y="283845"/>
                  </a:lnTo>
                  <a:lnTo>
                    <a:pt x="1392365" y="57531"/>
                  </a:lnTo>
                  <a:lnTo>
                    <a:pt x="1475518" y="57531"/>
                  </a:lnTo>
                  <a:lnTo>
                    <a:pt x="1475518" y="15335"/>
                  </a:lnTo>
                  <a:lnTo>
                    <a:pt x="1260443" y="15335"/>
                  </a:lnTo>
                  <a:lnTo>
                    <a:pt x="1260443" y="57531"/>
                  </a:lnTo>
                  <a:close/>
                  <a:moveTo>
                    <a:pt x="1122807" y="89345"/>
                  </a:moveTo>
                  <a:cubicBezTo>
                    <a:pt x="1120331" y="64294"/>
                    <a:pt x="1110901" y="44768"/>
                    <a:pt x="1094518" y="30766"/>
                  </a:cubicBezTo>
                  <a:cubicBezTo>
                    <a:pt x="1078135" y="16859"/>
                    <a:pt x="1054799" y="9906"/>
                    <a:pt x="1024604" y="9906"/>
                  </a:cubicBezTo>
                  <a:cubicBezTo>
                    <a:pt x="994410" y="9906"/>
                    <a:pt x="970502" y="16669"/>
                    <a:pt x="952786" y="30194"/>
                  </a:cubicBezTo>
                  <a:cubicBezTo>
                    <a:pt x="935450" y="43148"/>
                    <a:pt x="926687" y="60770"/>
                    <a:pt x="926687" y="83153"/>
                  </a:cubicBezTo>
                  <a:cubicBezTo>
                    <a:pt x="926687" y="102203"/>
                    <a:pt x="932212" y="117062"/>
                    <a:pt x="943261" y="127826"/>
                  </a:cubicBezTo>
                  <a:cubicBezTo>
                    <a:pt x="954310" y="138589"/>
                    <a:pt x="970121" y="147923"/>
                    <a:pt x="990790" y="155924"/>
                  </a:cubicBezTo>
                  <a:lnTo>
                    <a:pt x="1044131" y="177070"/>
                  </a:lnTo>
                  <a:cubicBezTo>
                    <a:pt x="1055941" y="181451"/>
                    <a:pt x="1064514" y="186214"/>
                    <a:pt x="1069753" y="191357"/>
                  </a:cubicBezTo>
                  <a:cubicBezTo>
                    <a:pt x="1074991" y="196501"/>
                    <a:pt x="1077563" y="203740"/>
                    <a:pt x="1077563" y="213265"/>
                  </a:cubicBezTo>
                  <a:cubicBezTo>
                    <a:pt x="1077563" y="222790"/>
                    <a:pt x="1072706" y="230410"/>
                    <a:pt x="1063085" y="236030"/>
                  </a:cubicBezTo>
                  <a:cubicBezTo>
                    <a:pt x="1053465" y="241649"/>
                    <a:pt x="1042987" y="244507"/>
                    <a:pt x="1031653" y="244507"/>
                  </a:cubicBezTo>
                  <a:cubicBezTo>
                    <a:pt x="1020318" y="244507"/>
                    <a:pt x="1011269" y="243554"/>
                    <a:pt x="1004316" y="241649"/>
                  </a:cubicBezTo>
                  <a:cubicBezTo>
                    <a:pt x="981456" y="235839"/>
                    <a:pt x="970026" y="221932"/>
                    <a:pt x="970026" y="199834"/>
                  </a:cubicBezTo>
                  <a:lnTo>
                    <a:pt x="921639" y="199834"/>
                  </a:lnTo>
                  <a:cubicBezTo>
                    <a:pt x="922687" y="229076"/>
                    <a:pt x="933640" y="251651"/>
                    <a:pt x="954310" y="267653"/>
                  </a:cubicBezTo>
                  <a:cubicBezTo>
                    <a:pt x="972788" y="282226"/>
                    <a:pt x="996886" y="289560"/>
                    <a:pt x="1026700" y="289560"/>
                  </a:cubicBezTo>
                  <a:cubicBezTo>
                    <a:pt x="1060323" y="289560"/>
                    <a:pt x="1086231" y="282512"/>
                    <a:pt x="1104519" y="268224"/>
                  </a:cubicBezTo>
                  <a:cubicBezTo>
                    <a:pt x="1122712" y="254032"/>
                    <a:pt x="1131856" y="234791"/>
                    <a:pt x="1131856" y="210503"/>
                  </a:cubicBezTo>
                  <a:cubicBezTo>
                    <a:pt x="1131856" y="192881"/>
                    <a:pt x="1126522" y="178118"/>
                    <a:pt x="1115758" y="166402"/>
                  </a:cubicBezTo>
                  <a:cubicBezTo>
                    <a:pt x="1104995" y="154686"/>
                    <a:pt x="1089660" y="144971"/>
                    <a:pt x="1069848" y="137255"/>
                  </a:cubicBezTo>
                  <a:lnTo>
                    <a:pt x="1011555" y="114490"/>
                  </a:lnTo>
                  <a:cubicBezTo>
                    <a:pt x="1000792" y="110585"/>
                    <a:pt x="992886" y="106394"/>
                    <a:pt x="987743" y="101918"/>
                  </a:cubicBezTo>
                  <a:cubicBezTo>
                    <a:pt x="982599" y="97346"/>
                    <a:pt x="980123" y="91059"/>
                    <a:pt x="980123" y="83058"/>
                  </a:cubicBezTo>
                  <a:cubicBezTo>
                    <a:pt x="980123" y="75057"/>
                    <a:pt x="984028" y="68199"/>
                    <a:pt x="991933" y="62579"/>
                  </a:cubicBezTo>
                  <a:cubicBezTo>
                    <a:pt x="999744" y="56960"/>
                    <a:pt x="1010793" y="54102"/>
                    <a:pt x="1024795" y="54102"/>
                  </a:cubicBezTo>
                  <a:cubicBezTo>
                    <a:pt x="1053465" y="54102"/>
                    <a:pt x="1070039" y="65818"/>
                    <a:pt x="1074420" y="89249"/>
                  </a:cubicBezTo>
                  <a:lnTo>
                    <a:pt x="1122807" y="89249"/>
                  </a:lnTo>
                  <a:close/>
                  <a:moveTo>
                    <a:pt x="779431" y="73628"/>
                  </a:moveTo>
                  <a:lnTo>
                    <a:pt x="816674" y="189071"/>
                  </a:lnTo>
                  <a:lnTo>
                    <a:pt x="741426" y="189071"/>
                  </a:lnTo>
                  <a:lnTo>
                    <a:pt x="779431" y="73628"/>
                  </a:lnTo>
                  <a:close/>
                  <a:moveTo>
                    <a:pt x="658273" y="283750"/>
                  </a:moveTo>
                  <a:lnTo>
                    <a:pt x="709994" y="283750"/>
                  </a:lnTo>
                  <a:lnTo>
                    <a:pt x="729044" y="225838"/>
                  </a:lnTo>
                  <a:lnTo>
                    <a:pt x="828770" y="225838"/>
                  </a:lnTo>
                  <a:lnTo>
                    <a:pt x="847344" y="283750"/>
                  </a:lnTo>
                  <a:lnTo>
                    <a:pt x="899065" y="283750"/>
                  </a:lnTo>
                  <a:lnTo>
                    <a:pt x="810958" y="15240"/>
                  </a:lnTo>
                  <a:lnTo>
                    <a:pt x="749713" y="15240"/>
                  </a:lnTo>
                  <a:lnTo>
                    <a:pt x="658273" y="283750"/>
                  </a:lnTo>
                  <a:close/>
                  <a:moveTo>
                    <a:pt x="524256" y="15335"/>
                  </a:moveTo>
                  <a:lnTo>
                    <a:pt x="475393" y="15335"/>
                  </a:lnTo>
                  <a:lnTo>
                    <a:pt x="475393" y="283845"/>
                  </a:lnTo>
                  <a:lnTo>
                    <a:pt x="634651" y="283845"/>
                  </a:lnTo>
                  <a:lnTo>
                    <a:pt x="634651" y="241268"/>
                  </a:lnTo>
                  <a:lnTo>
                    <a:pt x="524161" y="241268"/>
                  </a:lnTo>
                  <a:lnTo>
                    <a:pt x="524161" y="15335"/>
                  </a:lnTo>
                  <a:close/>
                  <a:moveTo>
                    <a:pt x="224790" y="57531"/>
                  </a:moveTo>
                  <a:lnTo>
                    <a:pt x="307943" y="57531"/>
                  </a:lnTo>
                  <a:lnTo>
                    <a:pt x="307943" y="283845"/>
                  </a:lnTo>
                  <a:lnTo>
                    <a:pt x="356807" y="283845"/>
                  </a:lnTo>
                  <a:lnTo>
                    <a:pt x="356807" y="57531"/>
                  </a:lnTo>
                  <a:lnTo>
                    <a:pt x="439960" y="57531"/>
                  </a:lnTo>
                  <a:lnTo>
                    <a:pt x="439960" y="15335"/>
                  </a:lnTo>
                  <a:lnTo>
                    <a:pt x="224885" y="15335"/>
                  </a:lnTo>
                  <a:lnTo>
                    <a:pt x="224885" y="57531"/>
                  </a:lnTo>
                  <a:close/>
                  <a:moveTo>
                    <a:pt x="121253" y="73628"/>
                  </a:moveTo>
                  <a:lnTo>
                    <a:pt x="158496" y="189071"/>
                  </a:lnTo>
                  <a:lnTo>
                    <a:pt x="83248" y="189071"/>
                  </a:lnTo>
                  <a:lnTo>
                    <a:pt x="121253" y="73628"/>
                  </a:lnTo>
                  <a:close/>
                  <a:moveTo>
                    <a:pt x="0" y="283750"/>
                  </a:moveTo>
                  <a:lnTo>
                    <a:pt x="51721" y="283750"/>
                  </a:lnTo>
                  <a:lnTo>
                    <a:pt x="70771" y="225838"/>
                  </a:lnTo>
                  <a:lnTo>
                    <a:pt x="170497" y="225838"/>
                  </a:lnTo>
                  <a:lnTo>
                    <a:pt x="189071" y="283750"/>
                  </a:lnTo>
                  <a:lnTo>
                    <a:pt x="240792" y="283750"/>
                  </a:lnTo>
                  <a:lnTo>
                    <a:pt x="152686" y="15240"/>
                  </a:lnTo>
                  <a:lnTo>
                    <a:pt x="91440" y="15240"/>
                  </a:lnTo>
                  <a:lnTo>
                    <a:pt x="0" y="283750"/>
                  </a:lnTo>
                  <a:close/>
                </a:path>
              </a:pathLst>
            </a:custGeom>
            <a:solidFill>
              <a:srgbClr val="3C3C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8E3C222F-9C21-49D5-ADE8-4F4E8751C44E}"/>
                </a:ext>
              </a:extLst>
            </p:cNvPr>
            <p:cNvSpPr/>
            <p:nvPr/>
          </p:nvSpPr>
          <p:spPr>
            <a:xfrm>
              <a:off x="4346280" y="3174682"/>
              <a:ext cx="521297" cy="512444"/>
            </a:xfrm>
            <a:custGeom>
              <a:avLst/>
              <a:gdLst>
                <a:gd name="connsiteX0" fmla="*/ 343067 w 521297"/>
                <a:gd name="connsiteY0" fmla="*/ 490633 h 512444"/>
                <a:gd name="connsiteX1" fmla="*/ 372214 w 521297"/>
                <a:gd name="connsiteY1" fmla="*/ 512445 h 512444"/>
                <a:gd name="connsiteX2" fmla="*/ 499849 w 521297"/>
                <a:gd name="connsiteY2" fmla="*/ 512445 h 512444"/>
                <a:gd name="connsiteX3" fmla="*/ 518041 w 521297"/>
                <a:gd name="connsiteY3" fmla="*/ 503777 h 512444"/>
                <a:gd name="connsiteX4" fmla="*/ 519661 w 521297"/>
                <a:gd name="connsiteY4" fmla="*/ 484251 h 512444"/>
                <a:gd name="connsiteX5" fmla="*/ 403741 w 521297"/>
                <a:gd name="connsiteY5" fmla="*/ 166211 h 512444"/>
                <a:gd name="connsiteX6" fmla="*/ 409456 w 521297"/>
                <a:gd name="connsiteY6" fmla="*/ 158020 h 512444"/>
                <a:gd name="connsiteX7" fmla="*/ 474036 w 521297"/>
                <a:gd name="connsiteY7" fmla="*/ 158020 h 512444"/>
                <a:gd name="connsiteX8" fmla="*/ 499468 w 521297"/>
                <a:gd name="connsiteY8" fmla="*/ 132588 h 512444"/>
                <a:gd name="connsiteX9" fmla="*/ 499468 w 521297"/>
                <a:gd name="connsiteY9" fmla="*/ 25432 h 512444"/>
                <a:gd name="connsiteX10" fmla="*/ 474036 w 521297"/>
                <a:gd name="connsiteY10" fmla="*/ 0 h 512444"/>
                <a:gd name="connsiteX11" fmla="*/ 47125 w 521297"/>
                <a:gd name="connsiteY11" fmla="*/ 0 h 512444"/>
                <a:gd name="connsiteX12" fmla="*/ 21694 w 521297"/>
                <a:gd name="connsiteY12" fmla="*/ 25432 h 512444"/>
                <a:gd name="connsiteX13" fmla="*/ 21694 w 521297"/>
                <a:gd name="connsiteY13" fmla="*/ 132588 h 512444"/>
                <a:gd name="connsiteX14" fmla="*/ 47125 w 521297"/>
                <a:gd name="connsiteY14" fmla="*/ 158020 h 512444"/>
                <a:gd name="connsiteX15" fmla="*/ 112943 w 521297"/>
                <a:gd name="connsiteY15" fmla="*/ 158020 h 512444"/>
                <a:gd name="connsiteX16" fmla="*/ 118658 w 521297"/>
                <a:gd name="connsiteY16" fmla="*/ 166307 h 512444"/>
                <a:gd name="connsiteX17" fmla="*/ 1501 w 521297"/>
                <a:gd name="connsiteY17" fmla="*/ 484156 h 512444"/>
                <a:gd name="connsiteX18" fmla="*/ 3406 w 521297"/>
                <a:gd name="connsiteY18" fmla="*/ 504254 h 512444"/>
                <a:gd name="connsiteX19" fmla="*/ 21217 w 521297"/>
                <a:gd name="connsiteY19" fmla="*/ 512445 h 512444"/>
                <a:gd name="connsiteX20" fmla="*/ 143995 w 521297"/>
                <a:gd name="connsiteY20" fmla="*/ 512445 h 512444"/>
                <a:gd name="connsiteX21" fmla="*/ 173332 w 521297"/>
                <a:gd name="connsiteY21" fmla="*/ 490919 h 512444"/>
                <a:gd name="connsiteX22" fmla="*/ 186571 w 521297"/>
                <a:gd name="connsiteY22" fmla="*/ 448818 h 512444"/>
                <a:gd name="connsiteX23" fmla="*/ 195334 w 521297"/>
                <a:gd name="connsiteY23" fmla="*/ 442341 h 512444"/>
                <a:gd name="connsiteX24" fmla="*/ 322303 w 521297"/>
                <a:gd name="connsiteY24" fmla="*/ 442341 h 512444"/>
                <a:gd name="connsiteX25" fmla="*/ 330685 w 521297"/>
                <a:gd name="connsiteY25" fmla="*/ 448628 h 512444"/>
                <a:gd name="connsiteX26" fmla="*/ 343067 w 521297"/>
                <a:gd name="connsiteY26" fmla="*/ 490633 h 512444"/>
                <a:gd name="connsiteX27" fmla="*/ 322303 w 521297"/>
                <a:gd name="connsiteY27" fmla="*/ 420624 h 512444"/>
                <a:gd name="connsiteX28" fmla="*/ 195334 w 521297"/>
                <a:gd name="connsiteY28" fmla="*/ 420624 h 512444"/>
                <a:gd name="connsiteX29" fmla="*/ 165997 w 521297"/>
                <a:gd name="connsiteY29" fmla="*/ 442151 h 512444"/>
                <a:gd name="connsiteX30" fmla="*/ 152758 w 521297"/>
                <a:gd name="connsiteY30" fmla="*/ 484346 h 512444"/>
                <a:gd name="connsiteX31" fmla="*/ 144090 w 521297"/>
                <a:gd name="connsiteY31" fmla="*/ 490728 h 512444"/>
                <a:gd name="connsiteX32" fmla="*/ 30838 w 521297"/>
                <a:gd name="connsiteY32" fmla="*/ 490728 h 512444"/>
                <a:gd name="connsiteX33" fmla="*/ 25218 w 521297"/>
                <a:gd name="connsiteY33" fmla="*/ 482632 h 512444"/>
                <a:gd name="connsiteX34" fmla="*/ 142471 w 521297"/>
                <a:gd name="connsiteY34" fmla="*/ 164687 h 512444"/>
                <a:gd name="connsiteX35" fmla="*/ 140947 w 521297"/>
                <a:gd name="connsiteY35" fmla="*/ 145066 h 512444"/>
                <a:gd name="connsiteX36" fmla="*/ 122754 w 521297"/>
                <a:gd name="connsiteY36" fmla="*/ 136398 h 512444"/>
                <a:gd name="connsiteX37" fmla="*/ 49411 w 521297"/>
                <a:gd name="connsiteY37" fmla="*/ 136398 h 512444"/>
                <a:gd name="connsiteX38" fmla="*/ 43315 w 521297"/>
                <a:gd name="connsiteY38" fmla="*/ 130302 h 512444"/>
                <a:gd name="connsiteX39" fmla="*/ 43315 w 521297"/>
                <a:gd name="connsiteY39" fmla="*/ 27813 h 512444"/>
                <a:gd name="connsiteX40" fmla="*/ 49411 w 521297"/>
                <a:gd name="connsiteY40" fmla="*/ 21717 h 512444"/>
                <a:gd name="connsiteX41" fmla="*/ 471655 w 521297"/>
                <a:gd name="connsiteY41" fmla="*/ 21717 h 512444"/>
                <a:gd name="connsiteX42" fmla="*/ 477751 w 521297"/>
                <a:gd name="connsiteY42" fmla="*/ 27813 h 512444"/>
                <a:gd name="connsiteX43" fmla="*/ 477751 w 521297"/>
                <a:gd name="connsiteY43" fmla="*/ 130112 h 512444"/>
                <a:gd name="connsiteX44" fmla="*/ 471655 w 521297"/>
                <a:gd name="connsiteY44" fmla="*/ 136208 h 512444"/>
                <a:gd name="connsiteX45" fmla="*/ 399836 w 521297"/>
                <a:gd name="connsiteY45" fmla="*/ 136398 h 512444"/>
                <a:gd name="connsiteX46" fmla="*/ 381929 w 521297"/>
                <a:gd name="connsiteY46" fmla="*/ 144590 h 512444"/>
                <a:gd name="connsiteX47" fmla="*/ 380024 w 521297"/>
                <a:gd name="connsiteY47" fmla="*/ 164687 h 512444"/>
                <a:gd name="connsiteX48" fmla="*/ 495943 w 521297"/>
                <a:gd name="connsiteY48" fmla="*/ 482537 h 512444"/>
                <a:gd name="connsiteX49" fmla="*/ 490228 w 521297"/>
                <a:gd name="connsiteY49" fmla="*/ 490728 h 512444"/>
                <a:gd name="connsiteX50" fmla="*/ 372118 w 521297"/>
                <a:gd name="connsiteY50" fmla="*/ 490728 h 512444"/>
                <a:gd name="connsiteX51" fmla="*/ 363736 w 521297"/>
                <a:gd name="connsiteY51" fmla="*/ 484442 h 512444"/>
                <a:gd name="connsiteX52" fmla="*/ 351354 w 521297"/>
                <a:gd name="connsiteY52" fmla="*/ 442341 h 512444"/>
                <a:gd name="connsiteX53" fmla="*/ 322303 w 521297"/>
                <a:gd name="connsiteY53" fmla="*/ 420624 h 51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521297" h="512444">
                  <a:moveTo>
                    <a:pt x="343067" y="490633"/>
                  </a:moveTo>
                  <a:cubicBezTo>
                    <a:pt x="345258" y="498158"/>
                    <a:pt x="354211" y="512445"/>
                    <a:pt x="372214" y="512445"/>
                  </a:cubicBezTo>
                  <a:lnTo>
                    <a:pt x="499849" y="512445"/>
                  </a:lnTo>
                  <a:cubicBezTo>
                    <a:pt x="501849" y="512445"/>
                    <a:pt x="512326" y="512064"/>
                    <a:pt x="518041" y="503777"/>
                  </a:cubicBezTo>
                  <a:cubicBezTo>
                    <a:pt x="520613" y="500063"/>
                    <a:pt x="522994" y="493586"/>
                    <a:pt x="519661" y="484251"/>
                  </a:cubicBezTo>
                  <a:lnTo>
                    <a:pt x="403741" y="166211"/>
                  </a:lnTo>
                  <a:cubicBezTo>
                    <a:pt x="402313" y="162211"/>
                    <a:pt x="405265" y="158020"/>
                    <a:pt x="409456" y="158020"/>
                  </a:cubicBezTo>
                  <a:lnTo>
                    <a:pt x="474036" y="158020"/>
                  </a:lnTo>
                  <a:cubicBezTo>
                    <a:pt x="484228" y="158020"/>
                    <a:pt x="499468" y="151257"/>
                    <a:pt x="499468" y="132588"/>
                  </a:cubicBezTo>
                  <a:lnTo>
                    <a:pt x="499468" y="25432"/>
                  </a:lnTo>
                  <a:cubicBezTo>
                    <a:pt x="499468" y="15240"/>
                    <a:pt x="492705" y="0"/>
                    <a:pt x="474036" y="0"/>
                  </a:cubicBezTo>
                  <a:lnTo>
                    <a:pt x="47125" y="0"/>
                  </a:lnTo>
                  <a:cubicBezTo>
                    <a:pt x="36934" y="0"/>
                    <a:pt x="21694" y="6763"/>
                    <a:pt x="21694" y="25432"/>
                  </a:cubicBezTo>
                  <a:lnTo>
                    <a:pt x="21694" y="132588"/>
                  </a:lnTo>
                  <a:cubicBezTo>
                    <a:pt x="21694" y="142780"/>
                    <a:pt x="28456" y="158020"/>
                    <a:pt x="47125" y="158020"/>
                  </a:cubicBezTo>
                  <a:lnTo>
                    <a:pt x="112943" y="158020"/>
                  </a:lnTo>
                  <a:cubicBezTo>
                    <a:pt x="117229" y="158020"/>
                    <a:pt x="120182" y="162306"/>
                    <a:pt x="118658" y="166307"/>
                  </a:cubicBezTo>
                  <a:lnTo>
                    <a:pt x="1501" y="484156"/>
                  </a:lnTo>
                  <a:cubicBezTo>
                    <a:pt x="834" y="486061"/>
                    <a:pt x="-2405" y="495967"/>
                    <a:pt x="3406" y="504254"/>
                  </a:cubicBezTo>
                  <a:cubicBezTo>
                    <a:pt x="5977" y="507968"/>
                    <a:pt x="11216" y="512445"/>
                    <a:pt x="21217" y="512445"/>
                  </a:cubicBezTo>
                  <a:lnTo>
                    <a:pt x="143995" y="512445"/>
                  </a:lnTo>
                  <a:cubicBezTo>
                    <a:pt x="152377" y="512445"/>
                    <a:pt x="167998" y="507968"/>
                    <a:pt x="173332" y="490919"/>
                  </a:cubicBezTo>
                  <a:lnTo>
                    <a:pt x="186571" y="448818"/>
                  </a:lnTo>
                  <a:cubicBezTo>
                    <a:pt x="187143" y="447294"/>
                    <a:pt x="189334" y="442341"/>
                    <a:pt x="195334" y="442341"/>
                  </a:cubicBezTo>
                  <a:lnTo>
                    <a:pt x="322303" y="442341"/>
                  </a:lnTo>
                  <a:cubicBezTo>
                    <a:pt x="322398" y="442341"/>
                    <a:pt x="328875" y="442436"/>
                    <a:pt x="330685" y="448628"/>
                  </a:cubicBezTo>
                  <a:lnTo>
                    <a:pt x="343067" y="490633"/>
                  </a:lnTo>
                  <a:close/>
                  <a:moveTo>
                    <a:pt x="322303" y="420624"/>
                  </a:moveTo>
                  <a:lnTo>
                    <a:pt x="195334" y="420624"/>
                  </a:lnTo>
                  <a:cubicBezTo>
                    <a:pt x="177523" y="420624"/>
                    <a:pt x="168474" y="434150"/>
                    <a:pt x="165997" y="442151"/>
                  </a:cubicBezTo>
                  <a:lnTo>
                    <a:pt x="152758" y="484346"/>
                  </a:lnTo>
                  <a:cubicBezTo>
                    <a:pt x="150948" y="490061"/>
                    <a:pt x="145519" y="490633"/>
                    <a:pt x="144090" y="490728"/>
                  </a:cubicBezTo>
                  <a:lnTo>
                    <a:pt x="30838" y="490728"/>
                  </a:lnTo>
                  <a:cubicBezTo>
                    <a:pt x="26647" y="490728"/>
                    <a:pt x="23694" y="486537"/>
                    <a:pt x="25218" y="482632"/>
                  </a:cubicBezTo>
                  <a:lnTo>
                    <a:pt x="142471" y="164687"/>
                  </a:lnTo>
                  <a:cubicBezTo>
                    <a:pt x="145900" y="155258"/>
                    <a:pt x="143614" y="148876"/>
                    <a:pt x="140947" y="145066"/>
                  </a:cubicBezTo>
                  <a:cubicBezTo>
                    <a:pt x="135232" y="136779"/>
                    <a:pt x="124754" y="136398"/>
                    <a:pt x="122754" y="136398"/>
                  </a:cubicBezTo>
                  <a:lnTo>
                    <a:pt x="49411" y="136398"/>
                  </a:lnTo>
                  <a:cubicBezTo>
                    <a:pt x="46078" y="136398"/>
                    <a:pt x="43315" y="133636"/>
                    <a:pt x="43315" y="130302"/>
                  </a:cubicBezTo>
                  <a:lnTo>
                    <a:pt x="43315" y="27813"/>
                  </a:lnTo>
                  <a:cubicBezTo>
                    <a:pt x="43315" y="24384"/>
                    <a:pt x="46078" y="21717"/>
                    <a:pt x="49411" y="21717"/>
                  </a:cubicBezTo>
                  <a:lnTo>
                    <a:pt x="471655" y="21717"/>
                  </a:lnTo>
                  <a:cubicBezTo>
                    <a:pt x="475084" y="21717"/>
                    <a:pt x="477751" y="24479"/>
                    <a:pt x="477751" y="27813"/>
                  </a:cubicBezTo>
                  <a:lnTo>
                    <a:pt x="477751" y="130112"/>
                  </a:lnTo>
                  <a:cubicBezTo>
                    <a:pt x="477751" y="133445"/>
                    <a:pt x="474988" y="136208"/>
                    <a:pt x="471655" y="136208"/>
                  </a:cubicBezTo>
                  <a:lnTo>
                    <a:pt x="399836" y="136398"/>
                  </a:lnTo>
                  <a:cubicBezTo>
                    <a:pt x="389835" y="136398"/>
                    <a:pt x="384596" y="140875"/>
                    <a:pt x="381929" y="144590"/>
                  </a:cubicBezTo>
                  <a:cubicBezTo>
                    <a:pt x="376119" y="152876"/>
                    <a:pt x="379262" y="162782"/>
                    <a:pt x="380024" y="164687"/>
                  </a:cubicBezTo>
                  <a:lnTo>
                    <a:pt x="495943" y="482537"/>
                  </a:lnTo>
                  <a:cubicBezTo>
                    <a:pt x="497372" y="486537"/>
                    <a:pt x="494419" y="490728"/>
                    <a:pt x="490228" y="490728"/>
                  </a:cubicBezTo>
                  <a:lnTo>
                    <a:pt x="372118" y="490728"/>
                  </a:lnTo>
                  <a:cubicBezTo>
                    <a:pt x="366308" y="490728"/>
                    <a:pt x="364213" y="485775"/>
                    <a:pt x="363736" y="484442"/>
                  </a:cubicBezTo>
                  <a:lnTo>
                    <a:pt x="351354" y="442341"/>
                  </a:lnTo>
                  <a:cubicBezTo>
                    <a:pt x="346401" y="425196"/>
                    <a:pt x="330208" y="420624"/>
                    <a:pt x="322303" y="420624"/>
                  </a:cubicBezTo>
                </a:path>
              </a:pathLst>
            </a:custGeom>
            <a:solidFill>
              <a:srgbClr val="3C3C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DFC925B6-1B65-4851-842E-CB07DFEAF9DD}"/>
                </a:ext>
              </a:extLst>
            </p:cNvPr>
            <p:cNvSpPr/>
            <p:nvPr/>
          </p:nvSpPr>
          <p:spPr>
            <a:xfrm>
              <a:off x="4346280" y="3174682"/>
              <a:ext cx="521297" cy="512444"/>
            </a:xfrm>
            <a:custGeom>
              <a:avLst/>
              <a:gdLst>
                <a:gd name="connsiteX0" fmla="*/ 343067 w 521297"/>
                <a:gd name="connsiteY0" fmla="*/ 490633 h 512444"/>
                <a:gd name="connsiteX1" fmla="*/ 372214 w 521297"/>
                <a:gd name="connsiteY1" fmla="*/ 512445 h 512444"/>
                <a:gd name="connsiteX2" fmla="*/ 499849 w 521297"/>
                <a:gd name="connsiteY2" fmla="*/ 512445 h 512444"/>
                <a:gd name="connsiteX3" fmla="*/ 518041 w 521297"/>
                <a:gd name="connsiteY3" fmla="*/ 503777 h 512444"/>
                <a:gd name="connsiteX4" fmla="*/ 519661 w 521297"/>
                <a:gd name="connsiteY4" fmla="*/ 484251 h 512444"/>
                <a:gd name="connsiteX5" fmla="*/ 403741 w 521297"/>
                <a:gd name="connsiteY5" fmla="*/ 166211 h 512444"/>
                <a:gd name="connsiteX6" fmla="*/ 409456 w 521297"/>
                <a:gd name="connsiteY6" fmla="*/ 158020 h 512444"/>
                <a:gd name="connsiteX7" fmla="*/ 474036 w 521297"/>
                <a:gd name="connsiteY7" fmla="*/ 158020 h 512444"/>
                <a:gd name="connsiteX8" fmla="*/ 499468 w 521297"/>
                <a:gd name="connsiteY8" fmla="*/ 132588 h 512444"/>
                <a:gd name="connsiteX9" fmla="*/ 499468 w 521297"/>
                <a:gd name="connsiteY9" fmla="*/ 25432 h 512444"/>
                <a:gd name="connsiteX10" fmla="*/ 474036 w 521297"/>
                <a:gd name="connsiteY10" fmla="*/ 0 h 512444"/>
                <a:gd name="connsiteX11" fmla="*/ 47125 w 521297"/>
                <a:gd name="connsiteY11" fmla="*/ 0 h 512444"/>
                <a:gd name="connsiteX12" fmla="*/ 21694 w 521297"/>
                <a:gd name="connsiteY12" fmla="*/ 25432 h 512444"/>
                <a:gd name="connsiteX13" fmla="*/ 21694 w 521297"/>
                <a:gd name="connsiteY13" fmla="*/ 132588 h 512444"/>
                <a:gd name="connsiteX14" fmla="*/ 47125 w 521297"/>
                <a:gd name="connsiteY14" fmla="*/ 158020 h 512444"/>
                <a:gd name="connsiteX15" fmla="*/ 112943 w 521297"/>
                <a:gd name="connsiteY15" fmla="*/ 158020 h 512444"/>
                <a:gd name="connsiteX16" fmla="*/ 118658 w 521297"/>
                <a:gd name="connsiteY16" fmla="*/ 166307 h 512444"/>
                <a:gd name="connsiteX17" fmla="*/ 1501 w 521297"/>
                <a:gd name="connsiteY17" fmla="*/ 484156 h 512444"/>
                <a:gd name="connsiteX18" fmla="*/ 3406 w 521297"/>
                <a:gd name="connsiteY18" fmla="*/ 504254 h 512444"/>
                <a:gd name="connsiteX19" fmla="*/ 21217 w 521297"/>
                <a:gd name="connsiteY19" fmla="*/ 512445 h 512444"/>
                <a:gd name="connsiteX20" fmla="*/ 143995 w 521297"/>
                <a:gd name="connsiteY20" fmla="*/ 512445 h 512444"/>
                <a:gd name="connsiteX21" fmla="*/ 173332 w 521297"/>
                <a:gd name="connsiteY21" fmla="*/ 490919 h 512444"/>
                <a:gd name="connsiteX22" fmla="*/ 186571 w 521297"/>
                <a:gd name="connsiteY22" fmla="*/ 448818 h 512444"/>
                <a:gd name="connsiteX23" fmla="*/ 195334 w 521297"/>
                <a:gd name="connsiteY23" fmla="*/ 442341 h 512444"/>
                <a:gd name="connsiteX24" fmla="*/ 322303 w 521297"/>
                <a:gd name="connsiteY24" fmla="*/ 442341 h 512444"/>
                <a:gd name="connsiteX25" fmla="*/ 330685 w 521297"/>
                <a:gd name="connsiteY25" fmla="*/ 448628 h 512444"/>
                <a:gd name="connsiteX26" fmla="*/ 343067 w 521297"/>
                <a:gd name="connsiteY26" fmla="*/ 490633 h 512444"/>
                <a:gd name="connsiteX27" fmla="*/ 322303 w 521297"/>
                <a:gd name="connsiteY27" fmla="*/ 420624 h 512444"/>
                <a:gd name="connsiteX28" fmla="*/ 195334 w 521297"/>
                <a:gd name="connsiteY28" fmla="*/ 420624 h 512444"/>
                <a:gd name="connsiteX29" fmla="*/ 165997 w 521297"/>
                <a:gd name="connsiteY29" fmla="*/ 442151 h 512444"/>
                <a:gd name="connsiteX30" fmla="*/ 152758 w 521297"/>
                <a:gd name="connsiteY30" fmla="*/ 484346 h 512444"/>
                <a:gd name="connsiteX31" fmla="*/ 144090 w 521297"/>
                <a:gd name="connsiteY31" fmla="*/ 490728 h 512444"/>
                <a:gd name="connsiteX32" fmla="*/ 30838 w 521297"/>
                <a:gd name="connsiteY32" fmla="*/ 490728 h 512444"/>
                <a:gd name="connsiteX33" fmla="*/ 25218 w 521297"/>
                <a:gd name="connsiteY33" fmla="*/ 482632 h 512444"/>
                <a:gd name="connsiteX34" fmla="*/ 142471 w 521297"/>
                <a:gd name="connsiteY34" fmla="*/ 164687 h 512444"/>
                <a:gd name="connsiteX35" fmla="*/ 140947 w 521297"/>
                <a:gd name="connsiteY35" fmla="*/ 145066 h 512444"/>
                <a:gd name="connsiteX36" fmla="*/ 122754 w 521297"/>
                <a:gd name="connsiteY36" fmla="*/ 136398 h 512444"/>
                <a:gd name="connsiteX37" fmla="*/ 49411 w 521297"/>
                <a:gd name="connsiteY37" fmla="*/ 136398 h 512444"/>
                <a:gd name="connsiteX38" fmla="*/ 43315 w 521297"/>
                <a:gd name="connsiteY38" fmla="*/ 130302 h 512444"/>
                <a:gd name="connsiteX39" fmla="*/ 43315 w 521297"/>
                <a:gd name="connsiteY39" fmla="*/ 27813 h 512444"/>
                <a:gd name="connsiteX40" fmla="*/ 49411 w 521297"/>
                <a:gd name="connsiteY40" fmla="*/ 21717 h 512444"/>
                <a:gd name="connsiteX41" fmla="*/ 471655 w 521297"/>
                <a:gd name="connsiteY41" fmla="*/ 21717 h 512444"/>
                <a:gd name="connsiteX42" fmla="*/ 477751 w 521297"/>
                <a:gd name="connsiteY42" fmla="*/ 27813 h 512444"/>
                <a:gd name="connsiteX43" fmla="*/ 477751 w 521297"/>
                <a:gd name="connsiteY43" fmla="*/ 130112 h 512444"/>
                <a:gd name="connsiteX44" fmla="*/ 471655 w 521297"/>
                <a:gd name="connsiteY44" fmla="*/ 136208 h 512444"/>
                <a:gd name="connsiteX45" fmla="*/ 399836 w 521297"/>
                <a:gd name="connsiteY45" fmla="*/ 136398 h 512444"/>
                <a:gd name="connsiteX46" fmla="*/ 381929 w 521297"/>
                <a:gd name="connsiteY46" fmla="*/ 144590 h 512444"/>
                <a:gd name="connsiteX47" fmla="*/ 380024 w 521297"/>
                <a:gd name="connsiteY47" fmla="*/ 164687 h 512444"/>
                <a:gd name="connsiteX48" fmla="*/ 495943 w 521297"/>
                <a:gd name="connsiteY48" fmla="*/ 482537 h 512444"/>
                <a:gd name="connsiteX49" fmla="*/ 490228 w 521297"/>
                <a:gd name="connsiteY49" fmla="*/ 490728 h 512444"/>
                <a:gd name="connsiteX50" fmla="*/ 372118 w 521297"/>
                <a:gd name="connsiteY50" fmla="*/ 490728 h 512444"/>
                <a:gd name="connsiteX51" fmla="*/ 363736 w 521297"/>
                <a:gd name="connsiteY51" fmla="*/ 484442 h 512444"/>
                <a:gd name="connsiteX52" fmla="*/ 351354 w 521297"/>
                <a:gd name="connsiteY52" fmla="*/ 442341 h 512444"/>
                <a:gd name="connsiteX53" fmla="*/ 322303 w 521297"/>
                <a:gd name="connsiteY53" fmla="*/ 420624 h 51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521297" h="512444">
                  <a:moveTo>
                    <a:pt x="343067" y="490633"/>
                  </a:moveTo>
                  <a:cubicBezTo>
                    <a:pt x="345258" y="498158"/>
                    <a:pt x="354211" y="512445"/>
                    <a:pt x="372214" y="512445"/>
                  </a:cubicBezTo>
                  <a:lnTo>
                    <a:pt x="499849" y="512445"/>
                  </a:lnTo>
                  <a:cubicBezTo>
                    <a:pt x="501849" y="512445"/>
                    <a:pt x="512326" y="512064"/>
                    <a:pt x="518041" y="503777"/>
                  </a:cubicBezTo>
                  <a:cubicBezTo>
                    <a:pt x="520613" y="500063"/>
                    <a:pt x="522994" y="493586"/>
                    <a:pt x="519661" y="484251"/>
                  </a:cubicBezTo>
                  <a:lnTo>
                    <a:pt x="403741" y="166211"/>
                  </a:lnTo>
                  <a:cubicBezTo>
                    <a:pt x="402313" y="162211"/>
                    <a:pt x="405265" y="158020"/>
                    <a:pt x="409456" y="158020"/>
                  </a:cubicBezTo>
                  <a:lnTo>
                    <a:pt x="474036" y="158020"/>
                  </a:lnTo>
                  <a:cubicBezTo>
                    <a:pt x="484228" y="158020"/>
                    <a:pt x="499468" y="151257"/>
                    <a:pt x="499468" y="132588"/>
                  </a:cubicBezTo>
                  <a:lnTo>
                    <a:pt x="499468" y="25432"/>
                  </a:lnTo>
                  <a:cubicBezTo>
                    <a:pt x="499468" y="15240"/>
                    <a:pt x="492705" y="0"/>
                    <a:pt x="474036" y="0"/>
                  </a:cubicBezTo>
                  <a:lnTo>
                    <a:pt x="47125" y="0"/>
                  </a:lnTo>
                  <a:cubicBezTo>
                    <a:pt x="36934" y="0"/>
                    <a:pt x="21694" y="6763"/>
                    <a:pt x="21694" y="25432"/>
                  </a:cubicBezTo>
                  <a:lnTo>
                    <a:pt x="21694" y="132588"/>
                  </a:lnTo>
                  <a:cubicBezTo>
                    <a:pt x="21694" y="142780"/>
                    <a:pt x="28456" y="158020"/>
                    <a:pt x="47125" y="158020"/>
                  </a:cubicBezTo>
                  <a:lnTo>
                    <a:pt x="112943" y="158020"/>
                  </a:lnTo>
                  <a:cubicBezTo>
                    <a:pt x="117229" y="158020"/>
                    <a:pt x="120182" y="162306"/>
                    <a:pt x="118658" y="166307"/>
                  </a:cubicBezTo>
                  <a:lnTo>
                    <a:pt x="1501" y="484156"/>
                  </a:lnTo>
                  <a:cubicBezTo>
                    <a:pt x="834" y="486061"/>
                    <a:pt x="-2405" y="495967"/>
                    <a:pt x="3406" y="504254"/>
                  </a:cubicBezTo>
                  <a:cubicBezTo>
                    <a:pt x="5977" y="507968"/>
                    <a:pt x="11216" y="512445"/>
                    <a:pt x="21217" y="512445"/>
                  </a:cubicBezTo>
                  <a:lnTo>
                    <a:pt x="143995" y="512445"/>
                  </a:lnTo>
                  <a:cubicBezTo>
                    <a:pt x="152377" y="512445"/>
                    <a:pt x="167998" y="507968"/>
                    <a:pt x="173332" y="490919"/>
                  </a:cubicBezTo>
                  <a:lnTo>
                    <a:pt x="186571" y="448818"/>
                  </a:lnTo>
                  <a:cubicBezTo>
                    <a:pt x="187143" y="447294"/>
                    <a:pt x="189334" y="442341"/>
                    <a:pt x="195334" y="442341"/>
                  </a:cubicBezTo>
                  <a:lnTo>
                    <a:pt x="322303" y="442341"/>
                  </a:lnTo>
                  <a:cubicBezTo>
                    <a:pt x="322398" y="442341"/>
                    <a:pt x="328875" y="442436"/>
                    <a:pt x="330685" y="448628"/>
                  </a:cubicBezTo>
                  <a:lnTo>
                    <a:pt x="343067" y="490633"/>
                  </a:lnTo>
                  <a:close/>
                  <a:moveTo>
                    <a:pt x="322303" y="420624"/>
                  </a:moveTo>
                  <a:lnTo>
                    <a:pt x="195334" y="420624"/>
                  </a:lnTo>
                  <a:cubicBezTo>
                    <a:pt x="177523" y="420624"/>
                    <a:pt x="168474" y="434150"/>
                    <a:pt x="165997" y="442151"/>
                  </a:cubicBezTo>
                  <a:lnTo>
                    <a:pt x="152758" y="484346"/>
                  </a:lnTo>
                  <a:cubicBezTo>
                    <a:pt x="150948" y="490061"/>
                    <a:pt x="145519" y="490633"/>
                    <a:pt x="144090" y="490728"/>
                  </a:cubicBezTo>
                  <a:lnTo>
                    <a:pt x="30838" y="490728"/>
                  </a:lnTo>
                  <a:cubicBezTo>
                    <a:pt x="26647" y="490728"/>
                    <a:pt x="23694" y="486537"/>
                    <a:pt x="25218" y="482632"/>
                  </a:cubicBezTo>
                  <a:lnTo>
                    <a:pt x="142471" y="164687"/>
                  </a:lnTo>
                  <a:cubicBezTo>
                    <a:pt x="145900" y="155258"/>
                    <a:pt x="143614" y="148876"/>
                    <a:pt x="140947" y="145066"/>
                  </a:cubicBezTo>
                  <a:cubicBezTo>
                    <a:pt x="135232" y="136779"/>
                    <a:pt x="124754" y="136398"/>
                    <a:pt x="122754" y="136398"/>
                  </a:cubicBezTo>
                  <a:lnTo>
                    <a:pt x="49411" y="136398"/>
                  </a:lnTo>
                  <a:cubicBezTo>
                    <a:pt x="46078" y="136398"/>
                    <a:pt x="43315" y="133636"/>
                    <a:pt x="43315" y="130302"/>
                  </a:cubicBezTo>
                  <a:lnTo>
                    <a:pt x="43315" y="27813"/>
                  </a:lnTo>
                  <a:cubicBezTo>
                    <a:pt x="43315" y="24384"/>
                    <a:pt x="46078" y="21717"/>
                    <a:pt x="49411" y="21717"/>
                  </a:cubicBezTo>
                  <a:lnTo>
                    <a:pt x="471655" y="21717"/>
                  </a:lnTo>
                  <a:cubicBezTo>
                    <a:pt x="475084" y="21717"/>
                    <a:pt x="477751" y="24479"/>
                    <a:pt x="477751" y="27813"/>
                  </a:cubicBezTo>
                  <a:lnTo>
                    <a:pt x="477751" y="130112"/>
                  </a:lnTo>
                  <a:cubicBezTo>
                    <a:pt x="477751" y="133445"/>
                    <a:pt x="474988" y="136208"/>
                    <a:pt x="471655" y="136208"/>
                  </a:cubicBezTo>
                  <a:lnTo>
                    <a:pt x="399836" y="136398"/>
                  </a:lnTo>
                  <a:cubicBezTo>
                    <a:pt x="389835" y="136398"/>
                    <a:pt x="384596" y="140875"/>
                    <a:pt x="381929" y="144590"/>
                  </a:cubicBezTo>
                  <a:cubicBezTo>
                    <a:pt x="376119" y="152876"/>
                    <a:pt x="379262" y="162782"/>
                    <a:pt x="380024" y="164687"/>
                  </a:cubicBezTo>
                  <a:lnTo>
                    <a:pt x="495943" y="482537"/>
                  </a:lnTo>
                  <a:cubicBezTo>
                    <a:pt x="497372" y="486537"/>
                    <a:pt x="494419" y="490728"/>
                    <a:pt x="490228" y="490728"/>
                  </a:cubicBezTo>
                  <a:lnTo>
                    <a:pt x="372118" y="490728"/>
                  </a:lnTo>
                  <a:cubicBezTo>
                    <a:pt x="366308" y="490728"/>
                    <a:pt x="364213" y="485775"/>
                    <a:pt x="363736" y="484442"/>
                  </a:cubicBezTo>
                  <a:lnTo>
                    <a:pt x="351354" y="442341"/>
                  </a:lnTo>
                  <a:cubicBezTo>
                    <a:pt x="346401" y="425196"/>
                    <a:pt x="330208" y="420624"/>
                    <a:pt x="322303" y="420624"/>
                  </a:cubicBezTo>
                </a:path>
              </a:pathLst>
            </a:custGeom>
            <a:noFill/>
            <a:ln w="15326" cap="flat">
              <a:solidFill>
                <a:srgbClr val="3C3C3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7424E5C2-ED4A-4BBC-B05C-A9FE7CD8EA92}"/>
                </a:ext>
              </a:extLst>
            </p:cNvPr>
            <p:cNvSpPr/>
            <p:nvPr/>
          </p:nvSpPr>
          <p:spPr>
            <a:xfrm>
              <a:off x="4546452" y="3357466"/>
              <a:ext cx="120969" cy="159543"/>
            </a:xfrm>
            <a:custGeom>
              <a:avLst/>
              <a:gdLst>
                <a:gd name="connsiteX0" fmla="*/ 86317 w 120969"/>
                <a:gd name="connsiteY0" fmla="*/ 20574 h 159543"/>
                <a:gd name="connsiteX1" fmla="*/ 61171 w 120969"/>
                <a:gd name="connsiteY1" fmla="*/ 0 h 159543"/>
                <a:gd name="connsiteX2" fmla="*/ 61075 w 120969"/>
                <a:gd name="connsiteY2" fmla="*/ 0 h 159543"/>
                <a:gd name="connsiteX3" fmla="*/ 35644 w 120969"/>
                <a:gd name="connsiteY3" fmla="*/ 20479 h 159543"/>
                <a:gd name="connsiteX4" fmla="*/ 2116 w 120969"/>
                <a:gd name="connsiteY4" fmla="*/ 117539 h 159543"/>
                <a:gd name="connsiteX5" fmla="*/ 5354 w 120969"/>
                <a:gd name="connsiteY5" fmla="*/ 146494 h 159543"/>
                <a:gd name="connsiteX6" fmla="*/ 31929 w 120969"/>
                <a:gd name="connsiteY6" fmla="*/ 159544 h 159543"/>
                <a:gd name="connsiteX7" fmla="*/ 89269 w 120969"/>
                <a:gd name="connsiteY7" fmla="*/ 159544 h 159543"/>
                <a:gd name="connsiteX8" fmla="*/ 114892 w 120969"/>
                <a:gd name="connsiteY8" fmla="*/ 147542 h 159543"/>
                <a:gd name="connsiteX9" fmla="*/ 119559 w 120969"/>
                <a:gd name="connsiteY9" fmla="*/ 118682 h 159543"/>
                <a:gd name="connsiteX10" fmla="*/ 86317 w 120969"/>
                <a:gd name="connsiteY10" fmla="*/ 20574 h 159543"/>
                <a:gd name="connsiteX11" fmla="*/ 97175 w 120969"/>
                <a:gd name="connsiteY11" fmla="*/ 134112 h 159543"/>
                <a:gd name="connsiteX12" fmla="*/ 89365 w 120969"/>
                <a:gd name="connsiteY12" fmla="*/ 137255 h 159543"/>
                <a:gd name="connsiteX13" fmla="*/ 32024 w 120969"/>
                <a:gd name="connsiteY13" fmla="*/ 137255 h 159543"/>
                <a:gd name="connsiteX14" fmla="*/ 23547 w 120969"/>
                <a:gd name="connsiteY14" fmla="*/ 133540 h 159543"/>
                <a:gd name="connsiteX15" fmla="*/ 23166 w 120969"/>
                <a:gd name="connsiteY15" fmla="*/ 124778 h 159543"/>
                <a:gd name="connsiteX16" fmla="*/ 56694 w 120969"/>
                <a:gd name="connsiteY16" fmla="*/ 27718 h 159543"/>
                <a:gd name="connsiteX17" fmla="*/ 61171 w 120969"/>
                <a:gd name="connsiteY17" fmla="*/ 22193 h 159543"/>
                <a:gd name="connsiteX18" fmla="*/ 65266 w 120969"/>
                <a:gd name="connsiteY18" fmla="*/ 27718 h 159543"/>
                <a:gd name="connsiteX19" fmla="*/ 98318 w 120969"/>
                <a:gd name="connsiteY19" fmla="*/ 124682 h 159543"/>
                <a:gd name="connsiteX20" fmla="*/ 97175 w 120969"/>
                <a:gd name="connsiteY20" fmla="*/ 134112 h 15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969" h="159543">
                  <a:moveTo>
                    <a:pt x="86317" y="20574"/>
                  </a:moveTo>
                  <a:cubicBezTo>
                    <a:pt x="80030" y="2000"/>
                    <a:pt x="66600" y="0"/>
                    <a:pt x="61171" y="0"/>
                  </a:cubicBezTo>
                  <a:lnTo>
                    <a:pt x="61075" y="0"/>
                  </a:lnTo>
                  <a:cubicBezTo>
                    <a:pt x="49741" y="0"/>
                    <a:pt x="40025" y="7810"/>
                    <a:pt x="35644" y="20479"/>
                  </a:cubicBezTo>
                  <a:lnTo>
                    <a:pt x="2116" y="117539"/>
                  </a:lnTo>
                  <a:cubicBezTo>
                    <a:pt x="-2837" y="131731"/>
                    <a:pt x="2020" y="141732"/>
                    <a:pt x="5354" y="146494"/>
                  </a:cubicBezTo>
                  <a:cubicBezTo>
                    <a:pt x="13927" y="158591"/>
                    <a:pt x="27928" y="159544"/>
                    <a:pt x="31929" y="159544"/>
                  </a:cubicBezTo>
                  <a:lnTo>
                    <a:pt x="89269" y="159544"/>
                  </a:lnTo>
                  <a:cubicBezTo>
                    <a:pt x="99937" y="159544"/>
                    <a:pt x="109081" y="155258"/>
                    <a:pt x="114892" y="147542"/>
                  </a:cubicBezTo>
                  <a:cubicBezTo>
                    <a:pt x="123655" y="135827"/>
                    <a:pt x="120702" y="122396"/>
                    <a:pt x="119559" y="118682"/>
                  </a:cubicBezTo>
                  <a:lnTo>
                    <a:pt x="86317" y="20574"/>
                  </a:lnTo>
                  <a:close/>
                  <a:moveTo>
                    <a:pt x="97175" y="134112"/>
                  </a:moveTo>
                  <a:cubicBezTo>
                    <a:pt x="95556" y="136208"/>
                    <a:pt x="93079" y="137255"/>
                    <a:pt x="89365" y="137255"/>
                  </a:cubicBezTo>
                  <a:lnTo>
                    <a:pt x="32024" y="137255"/>
                  </a:lnTo>
                  <a:cubicBezTo>
                    <a:pt x="31834" y="137255"/>
                    <a:pt x="26119" y="137255"/>
                    <a:pt x="23547" y="133540"/>
                  </a:cubicBezTo>
                  <a:cubicBezTo>
                    <a:pt x="22023" y="131350"/>
                    <a:pt x="21832" y="128492"/>
                    <a:pt x="23166" y="124778"/>
                  </a:cubicBezTo>
                  <a:lnTo>
                    <a:pt x="56694" y="27718"/>
                  </a:lnTo>
                  <a:cubicBezTo>
                    <a:pt x="57837" y="24479"/>
                    <a:pt x="58885" y="22193"/>
                    <a:pt x="61171" y="22193"/>
                  </a:cubicBezTo>
                  <a:cubicBezTo>
                    <a:pt x="63076" y="22193"/>
                    <a:pt x="64123" y="24003"/>
                    <a:pt x="65266" y="27718"/>
                  </a:cubicBezTo>
                  <a:lnTo>
                    <a:pt x="98318" y="124682"/>
                  </a:lnTo>
                  <a:cubicBezTo>
                    <a:pt x="98318" y="124968"/>
                    <a:pt x="99937" y="130397"/>
                    <a:pt x="97175" y="134112"/>
                  </a:cubicBezTo>
                </a:path>
              </a:pathLst>
            </a:custGeom>
            <a:solidFill>
              <a:srgbClr val="3C3C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D6D83153-B356-401D-90E4-29EC9336119F}"/>
                </a:ext>
              </a:extLst>
            </p:cNvPr>
            <p:cNvSpPr/>
            <p:nvPr/>
          </p:nvSpPr>
          <p:spPr>
            <a:xfrm>
              <a:off x="4546452" y="3357466"/>
              <a:ext cx="120969" cy="159543"/>
            </a:xfrm>
            <a:custGeom>
              <a:avLst/>
              <a:gdLst>
                <a:gd name="connsiteX0" fmla="*/ 86317 w 120969"/>
                <a:gd name="connsiteY0" fmla="*/ 20574 h 159543"/>
                <a:gd name="connsiteX1" fmla="*/ 61171 w 120969"/>
                <a:gd name="connsiteY1" fmla="*/ 0 h 159543"/>
                <a:gd name="connsiteX2" fmla="*/ 61075 w 120969"/>
                <a:gd name="connsiteY2" fmla="*/ 0 h 159543"/>
                <a:gd name="connsiteX3" fmla="*/ 35644 w 120969"/>
                <a:gd name="connsiteY3" fmla="*/ 20479 h 159543"/>
                <a:gd name="connsiteX4" fmla="*/ 2116 w 120969"/>
                <a:gd name="connsiteY4" fmla="*/ 117539 h 159543"/>
                <a:gd name="connsiteX5" fmla="*/ 5354 w 120969"/>
                <a:gd name="connsiteY5" fmla="*/ 146494 h 159543"/>
                <a:gd name="connsiteX6" fmla="*/ 31929 w 120969"/>
                <a:gd name="connsiteY6" fmla="*/ 159544 h 159543"/>
                <a:gd name="connsiteX7" fmla="*/ 89269 w 120969"/>
                <a:gd name="connsiteY7" fmla="*/ 159544 h 159543"/>
                <a:gd name="connsiteX8" fmla="*/ 114892 w 120969"/>
                <a:gd name="connsiteY8" fmla="*/ 147542 h 159543"/>
                <a:gd name="connsiteX9" fmla="*/ 119559 w 120969"/>
                <a:gd name="connsiteY9" fmla="*/ 118682 h 159543"/>
                <a:gd name="connsiteX10" fmla="*/ 86317 w 120969"/>
                <a:gd name="connsiteY10" fmla="*/ 20574 h 159543"/>
                <a:gd name="connsiteX11" fmla="*/ 97175 w 120969"/>
                <a:gd name="connsiteY11" fmla="*/ 134112 h 159543"/>
                <a:gd name="connsiteX12" fmla="*/ 89365 w 120969"/>
                <a:gd name="connsiteY12" fmla="*/ 137255 h 159543"/>
                <a:gd name="connsiteX13" fmla="*/ 32024 w 120969"/>
                <a:gd name="connsiteY13" fmla="*/ 137255 h 159543"/>
                <a:gd name="connsiteX14" fmla="*/ 23547 w 120969"/>
                <a:gd name="connsiteY14" fmla="*/ 133540 h 159543"/>
                <a:gd name="connsiteX15" fmla="*/ 23166 w 120969"/>
                <a:gd name="connsiteY15" fmla="*/ 124778 h 159543"/>
                <a:gd name="connsiteX16" fmla="*/ 56694 w 120969"/>
                <a:gd name="connsiteY16" fmla="*/ 27718 h 159543"/>
                <a:gd name="connsiteX17" fmla="*/ 61171 w 120969"/>
                <a:gd name="connsiteY17" fmla="*/ 22193 h 159543"/>
                <a:gd name="connsiteX18" fmla="*/ 65266 w 120969"/>
                <a:gd name="connsiteY18" fmla="*/ 27718 h 159543"/>
                <a:gd name="connsiteX19" fmla="*/ 98318 w 120969"/>
                <a:gd name="connsiteY19" fmla="*/ 124682 h 159543"/>
                <a:gd name="connsiteX20" fmla="*/ 97175 w 120969"/>
                <a:gd name="connsiteY20" fmla="*/ 134112 h 15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969" h="159543">
                  <a:moveTo>
                    <a:pt x="86317" y="20574"/>
                  </a:moveTo>
                  <a:cubicBezTo>
                    <a:pt x="80030" y="2000"/>
                    <a:pt x="66600" y="0"/>
                    <a:pt x="61171" y="0"/>
                  </a:cubicBezTo>
                  <a:lnTo>
                    <a:pt x="61075" y="0"/>
                  </a:lnTo>
                  <a:cubicBezTo>
                    <a:pt x="49741" y="0"/>
                    <a:pt x="40025" y="7810"/>
                    <a:pt x="35644" y="20479"/>
                  </a:cubicBezTo>
                  <a:lnTo>
                    <a:pt x="2116" y="117539"/>
                  </a:lnTo>
                  <a:cubicBezTo>
                    <a:pt x="-2837" y="131731"/>
                    <a:pt x="2020" y="141732"/>
                    <a:pt x="5354" y="146494"/>
                  </a:cubicBezTo>
                  <a:cubicBezTo>
                    <a:pt x="13927" y="158591"/>
                    <a:pt x="27928" y="159544"/>
                    <a:pt x="31929" y="159544"/>
                  </a:cubicBezTo>
                  <a:lnTo>
                    <a:pt x="89269" y="159544"/>
                  </a:lnTo>
                  <a:cubicBezTo>
                    <a:pt x="99937" y="159544"/>
                    <a:pt x="109081" y="155258"/>
                    <a:pt x="114892" y="147542"/>
                  </a:cubicBezTo>
                  <a:cubicBezTo>
                    <a:pt x="123655" y="135827"/>
                    <a:pt x="120702" y="122396"/>
                    <a:pt x="119559" y="118682"/>
                  </a:cubicBezTo>
                  <a:lnTo>
                    <a:pt x="86317" y="20574"/>
                  </a:lnTo>
                  <a:close/>
                  <a:moveTo>
                    <a:pt x="97175" y="134112"/>
                  </a:moveTo>
                  <a:cubicBezTo>
                    <a:pt x="95556" y="136208"/>
                    <a:pt x="93079" y="137255"/>
                    <a:pt x="89365" y="137255"/>
                  </a:cubicBezTo>
                  <a:lnTo>
                    <a:pt x="32024" y="137255"/>
                  </a:lnTo>
                  <a:cubicBezTo>
                    <a:pt x="31834" y="137255"/>
                    <a:pt x="26119" y="137255"/>
                    <a:pt x="23547" y="133540"/>
                  </a:cubicBezTo>
                  <a:cubicBezTo>
                    <a:pt x="22023" y="131350"/>
                    <a:pt x="21832" y="128492"/>
                    <a:pt x="23166" y="124778"/>
                  </a:cubicBezTo>
                  <a:lnTo>
                    <a:pt x="56694" y="27718"/>
                  </a:lnTo>
                  <a:cubicBezTo>
                    <a:pt x="57837" y="24479"/>
                    <a:pt x="58885" y="22193"/>
                    <a:pt x="61171" y="22193"/>
                  </a:cubicBezTo>
                  <a:cubicBezTo>
                    <a:pt x="63076" y="22193"/>
                    <a:pt x="64123" y="24003"/>
                    <a:pt x="65266" y="27718"/>
                  </a:cubicBezTo>
                  <a:lnTo>
                    <a:pt x="98318" y="124682"/>
                  </a:lnTo>
                  <a:cubicBezTo>
                    <a:pt x="98318" y="124968"/>
                    <a:pt x="99937" y="130397"/>
                    <a:pt x="97175" y="134112"/>
                  </a:cubicBezTo>
                </a:path>
              </a:pathLst>
            </a:custGeom>
            <a:noFill/>
            <a:ln w="15326" cap="flat">
              <a:solidFill>
                <a:srgbClr val="3C3C3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72290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je - tekst links - beeld rech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432F34A2-29B3-4347-B018-F8E50C15A6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13300" y="0"/>
            <a:ext cx="7378700" cy="6858000"/>
          </a:xfrm>
          <a:custGeom>
            <a:avLst/>
            <a:gdLst>
              <a:gd name="connsiteX0" fmla="*/ 0 w 7378700"/>
              <a:gd name="connsiteY0" fmla="*/ 0 h 6858000"/>
              <a:gd name="connsiteX1" fmla="*/ 7378700 w 7378700"/>
              <a:gd name="connsiteY1" fmla="*/ 0 h 6858000"/>
              <a:gd name="connsiteX2" fmla="*/ 7378700 w 7378700"/>
              <a:gd name="connsiteY2" fmla="*/ 6858000 h 6858000"/>
              <a:gd name="connsiteX3" fmla="*/ 44014 w 7378700"/>
              <a:gd name="connsiteY3" fmla="*/ 6858000 h 6858000"/>
              <a:gd name="connsiteX4" fmla="*/ 60378 w 7378700"/>
              <a:gd name="connsiteY4" fmla="*/ 6715404 h 6858000"/>
              <a:gd name="connsiteX5" fmla="*/ 425006 w 7378700"/>
              <a:gd name="connsiteY5" fmla="*/ 5715063 h 6858000"/>
              <a:gd name="connsiteX6" fmla="*/ 44006 w 7378700"/>
              <a:gd name="connsiteY6" fmla="*/ 4572063 h 6858000"/>
              <a:gd name="connsiteX7" fmla="*/ 425006 w 7378700"/>
              <a:gd name="connsiteY7" fmla="*/ 3429000 h 6858000"/>
              <a:gd name="connsiteX8" fmla="*/ 44006 w 7378700"/>
              <a:gd name="connsiteY8" fmla="*/ 2286063 h 6858000"/>
              <a:gd name="connsiteX9" fmla="*/ 425006 w 7378700"/>
              <a:gd name="connsiteY9" fmla="*/ 1143063 h 6858000"/>
              <a:gd name="connsiteX10" fmla="*/ 44006 w 7378700"/>
              <a:gd name="connsiteY10" fmla="*/ 63 h 6858000"/>
              <a:gd name="connsiteX11" fmla="*/ 0 w 7378700"/>
              <a:gd name="connsiteY11" fmla="*/ 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78700" h="6858000">
                <a:moveTo>
                  <a:pt x="0" y="0"/>
                </a:moveTo>
                <a:lnTo>
                  <a:pt x="7378700" y="0"/>
                </a:lnTo>
                <a:lnTo>
                  <a:pt x="7378700" y="6858000"/>
                </a:lnTo>
                <a:lnTo>
                  <a:pt x="44014" y="6858000"/>
                </a:lnTo>
                <a:lnTo>
                  <a:pt x="60378" y="6715404"/>
                </a:lnTo>
                <a:cubicBezTo>
                  <a:pt x="133303" y="6382966"/>
                  <a:pt x="425006" y="6053050"/>
                  <a:pt x="425006" y="5715063"/>
                </a:cubicBezTo>
                <a:cubicBezTo>
                  <a:pt x="425006" y="5328729"/>
                  <a:pt x="44006" y="4953063"/>
                  <a:pt x="44006" y="4572063"/>
                </a:cubicBezTo>
                <a:cubicBezTo>
                  <a:pt x="44006" y="4190428"/>
                  <a:pt x="425006" y="3808920"/>
                  <a:pt x="425006" y="3429000"/>
                </a:cubicBezTo>
                <a:cubicBezTo>
                  <a:pt x="425006" y="3049016"/>
                  <a:pt x="44006" y="2668841"/>
                  <a:pt x="44006" y="2286063"/>
                </a:cubicBezTo>
                <a:cubicBezTo>
                  <a:pt x="44006" y="1903222"/>
                  <a:pt x="425006" y="1524063"/>
                  <a:pt x="425006" y="1143063"/>
                </a:cubicBezTo>
                <a:cubicBezTo>
                  <a:pt x="425006" y="762063"/>
                  <a:pt x="44006" y="377507"/>
                  <a:pt x="44006" y="63"/>
                </a:cubicBezTo>
                <a:lnTo>
                  <a:pt x="0" y="63"/>
                </a:lnTo>
                <a:close/>
              </a:path>
            </a:pathLst>
          </a:cu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nl-NL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9C78D510-90D4-4E92-8DBB-FA7BECF54A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665163"/>
            <a:ext cx="4152900" cy="5964237"/>
          </a:xfrm>
        </p:spPr>
        <p:txBody>
          <a:bodyPr wrap="square" lIns="0" tIns="0" rIns="0" bIns="0" anchor="t">
            <a:noAutofit/>
          </a:bodyPr>
          <a:lstStyle>
            <a:lvl1pPr algn="l">
              <a:lnSpc>
                <a:spcPts val="5400"/>
              </a:lnSpc>
              <a:defRPr sz="5300" b="1" spc="-180" baseline="0">
                <a:solidFill>
                  <a:schemeClr val="bg1"/>
                </a:solidFill>
                <a:latin typeface="Karla" pitchFamily="2" charset="0"/>
              </a:defRPr>
            </a:lvl1pPr>
          </a:lstStyle>
          <a:p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7958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quoise - tekst links - beeld recht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432F34A2-29B3-4347-B018-F8E50C15A6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13300" y="0"/>
            <a:ext cx="7378700" cy="6858000"/>
          </a:xfrm>
          <a:custGeom>
            <a:avLst/>
            <a:gdLst>
              <a:gd name="connsiteX0" fmla="*/ 0 w 7378700"/>
              <a:gd name="connsiteY0" fmla="*/ 0 h 6858000"/>
              <a:gd name="connsiteX1" fmla="*/ 7378700 w 7378700"/>
              <a:gd name="connsiteY1" fmla="*/ 0 h 6858000"/>
              <a:gd name="connsiteX2" fmla="*/ 7378700 w 7378700"/>
              <a:gd name="connsiteY2" fmla="*/ 6858000 h 6858000"/>
              <a:gd name="connsiteX3" fmla="*/ 44014 w 7378700"/>
              <a:gd name="connsiteY3" fmla="*/ 6858000 h 6858000"/>
              <a:gd name="connsiteX4" fmla="*/ 60378 w 7378700"/>
              <a:gd name="connsiteY4" fmla="*/ 6715404 h 6858000"/>
              <a:gd name="connsiteX5" fmla="*/ 425006 w 7378700"/>
              <a:gd name="connsiteY5" fmla="*/ 5715063 h 6858000"/>
              <a:gd name="connsiteX6" fmla="*/ 44006 w 7378700"/>
              <a:gd name="connsiteY6" fmla="*/ 4572063 h 6858000"/>
              <a:gd name="connsiteX7" fmla="*/ 425006 w 7378700"/>
              <a:gd name="connsiteY7" fmla="*/ 3429000 h 6858000"/>
              <a:gd name="connsiteX8" fmla="*/ 44006 w 7378700"/>
              <a:gd name="connsiteY8" fmla="*/ 2286063 h 6858000"/>
              <a:gd name="connsiteX9" fmla="*/ 425006 w 7378700"/>
              <a:gd name="connsiteY9" fmla="*/ 1143063 h 6858000"/>
              <a:gd name="connsiteX10" fmla="*/ 44006 w 7378700"/>
              <a:gd name="connsiteY10" fmla="*/ 63 h 6858000"/>
              <a:gd name="connsiteX11" fmla="*/ 0 w 7378700"/>
              <a:gd name="connsiteY11" fmla="*/ 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78700" h="6858000">
                <a:moveTo>
                  <a:pt x="0" y="0"/>
                </a:moveTo>
                <a:lnTo>
                  <a:pt x="7378700" y="0"/>
                </a:lnTo>
                <a:lnTo>
                  <a:pt x="7378700" y="6858000"/>
                </a:lnTo>
                <a:lnTo>
                  <a:pt x="44014" y="6858000"/>
                </a:lnTo>
                <a:lnTo>
                  <a:pt x="60378" y="6715404"/>
                </a:lnTo>
                <a:cubicBezTo>
                  <a:pt x="133303" y="6382966"/>
                  <a:pt x="425006" y="6053050"/>
                  <a:pt x="425006" y="5715063"/>
                </a:cubicBezTo>
                <a:cubicBezTo>
                  <a:pt x="425006" y="5328729"/>
                  <a:pt x="44006" y="4953063"/>
                  <a:pt x="44006" y="4572063"/>
                </a:cubicBezTo>
                <a:cubicBezTo>
                  <a:pt x="44006" y="4190428"/>
                  <a:pt x="425006" y="3808920"/>
                  <a:pt x="425006" y="3429000"/>
                </a:cubicBezTo>
                <a:cubicBezTo>
                  <a:pt x="425006" y="3049016"/>
                  <a:pt x="44006" y="2668841"/>
                  <a:pt x="44006" y="2286063"/>
                </a:cubicBezTo>
                <a:cubicBezTo>
                  <a:pt x="44006" y="1903222"/>
                  <a:pt x="425006" y="1524063"/>
                  <a:pt x="425006" y="1143063"/>
                </a:cubicBezTo>
                <a:cubicBezTo>
                  <a:pt x="425006" y="762063"/>
                  <a:pt x="44006" y="377507"/>
                  <a:pt x="44006" y="63"/>
                </a:cubicBezTo>
                <a:lnTo>
                  <a:pt x="0" y="63"/>
                </a:lnTo>
                <a:close/>
              </a:path>
            </a:pathLst>
          </a:cu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nl-NL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9C78D510-90D4-4E92-8DBB-FA7BECF54A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665163"/>
            <a:ext cx="4152900" cy="5964237"/>
          </a:xfrm>
        </p:spPr>
        <p:txBody>
          <a:bodyPr wrap="square" lIns="0" tIns="0" rIns="0" bIns="0" anchor="t">
            <a:noAutofit/>
          </a:bodyPr>
          <a:lstStyle>
            <a:lvl1pPr algn="l">
              <a:lnSpc>
                <a:spcPts val="5400"/>
              </a:lnSpc>
              <a:defRPr sz="5300" b="1" spc="-180" baseline="0">
                <a:solidFill>
                  <a:schemeClr val="bg1"/>
                </a:solidFill>
                <a:latin typeface="Karla" pitchFamily="2" charset="0"/>
              </a:defRPr>
            </a:lvl1pPr>
          </a:lstStyle>
          <a:p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90286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ciet - tekst links - beeld rech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432F34A2-29B3-4347-B018-F8E50C15A6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13300" y="0"/>
            <a:ext cx="7378700" cy="6858000"/>
          </a:xfrm>
          <a:custGeom>
            <a:avLst/>
            <a:gdLst>
              <a:gd name="connsiteX0" fmla="*/ 0 w 7378700"/>
              <a:gd name="connsiteY0" fmla="*/ 0 h 6858000"/>
              <a:gd name="connsiteX1" fmla="*/ 7378700 w 7378700"/>
              <a:gd name="connsiteY1" fmla="*/ 0 h 6858000"/>
              <a:gd name="connsiteX2" fmla="*/ 7378700 w 7378700"/>
              <a:gd name="connsiteY2" fmla="*/ 6858000 h 6858000"/>
              <a:gd name="connsiteX3" fmla="*/ 44014 w 7378700"/>
              <a:gd name="connsiteY3" fmla="*/ 6858000 h 6858000"/>
              <a:gd name="connsiteX4" fmla="*/ 60378 w 7378700"/>
              <a:gd name="connsiteY4" fmla="*/ 6715404 h 6858000"/>
              <a:gd name="connsiteX5" fmla="*/ 425006 w 7378700"/>
              <a:gd name="connsiteY5" fmla="*/ 5715063 h 6858000"/>
              <a:gd name="connsiteX6" fmla="*/ 44006 w 7378700"/>
              <a:gd name="connsiteY6" fmla="*/ 4572063 h 6858000"/>
              <a:gd name="connsiteX7" fmla="*/ 425006 w 7378700"/>
              <a:gd name="connsiteY7" fmla="*/ 3429000 h 6858000"/>
              <a:gd name="connsiteX8" fmla="*/ 44006 w 7378700"/>
              <a:gd name="connsiteY8" fmla="*/ 2286063 h 6858000"/>
              <a:gd name="connsiteX9" fmla="*/ 425006 w 7378700"/>
              <a:gd name="connsiteY9" fmla="*/ 1143063 h 6858000"/>
              <a:gd name="connsiteX10" fmla="*/ 44006 w 7378700"/>
              <a:gd name="connsiteY10" fmla="*/ 63 h 6858000"/>
              <a:gd name="connsiteX11" fmla="*/ 0 w 7378700"/>
              <a:gd name="connsiteY11" fmla="*/ 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78700" h="6858000">
                <a:moveTo>
                  <a:pt x="0" y="0"/>
                </a:moveTo>
                <a:lnTo>
                  <a:pt x="7378700" y="0"/>
                </a:lnTo>
                <a:lnTo>
                  <a:pt x="7378700" y="6858000"/>
                </a:lnTo>
                <a:lnTo>
                  <a:pt x="44014" y="6858000"/>
                </a:lnTo>
                <a:lnTo>
                  <a:pt x="60378" y="6715404"/>
                </a:lnTo>
                <a:cubicBezTo>
                  <a:pt x="133303" y="6382966"/>
                  <a:pt x="425006" y="6053050"/>
                  <a:pt x="425006" y="5715063"/>
                </a:cubicBezTo>
                <a:cubicBezTo>
                  <a:pt x="425006" y="5328729"/>
                  <a:pt x="44006" y="4953063"/>
                  <a:pt x="44006" y="4572063"/>
                </a:cubicBezTo>
                <a:cubicBezTo>
                  <a:pt x="44006" y="4190428"/>
                  <a:pt x="425006" y="3808920"/>
                  <a:pt x="425006" y="3429000"/>
                </a:cubicBezTo>
                <a:cubicBezTo>
                  <a:pt x="425006" y="3049016"/>
                  <a:pt x="44006" y="2668841"/>
                  <a:pt x="44006" y="2286063"/>
                </a:cubicBezTo>
                <a:cubicBezTo>
                  <a:pt x="44006" y="1903222"/>
                  <a:pt x="425006" y="1524063"/>
                  <a:pt x="425006" y="1143063"/>
                </a:cubicBezTo>
                <a:cubicBezTo>
                  <a:pt x="425006" y="762063"/>
                  <a:pt x="44006" y="377507"/>
                  <a:pt x="44006" y="63"/>
                </a:cubicBezTo>
                <a:lnTo>
                  <a:pt x="0" y="63"/>
                </a:lnTo>
                <a:close/>
              </a:path>
            </a:pathLst>
          </a:cu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nl-NL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9C78D510-90D4-4E92-8DBB-FA7BECF54A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665163"/>
            <a:ext cx="4152900" cy="5964237"/>
          </a:xfrm>
        </p:spPr>
        <p:txBody>
          <a:bodyPr wrap="square" lIns="0" tIns="0" rIns="0" bIns="0" anchor="t">
            <a:noAutofit/>
          </a:bodyPr>
          <a:lstStyle>
            <a:lvl1pPr algn="l">
              <a:lnSpc>
                <a:spcPts val="5400"/>
              </a:lnSpc>
              <a:defRPr sz="5300" b="1" spc="-180" baseline="0">
                <a:solidFill>
                  <a:schemeClr val="bg1"/>
                </a:solidFill>
                <a:latin typeface="Karla" pitchFamily="2" charset="0"/>
              </a:defRPr>
            </a:lvl1pPr>
          </a:lstStyle>
          <a:p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73894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e - tekst links - beeld recht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432F34A2-29B3-4347-B018-F8E50C15A6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13300" y="0"/>
            <a:ext cx="7378700" cy="6858000"/>
          </a:xfrm>
          <a:custGeom>
            <a:avLst/>
            <a:gdLst>
              <a:gd name="connsiteX0" fmla="*/ 0 w 7378700"/>
              <a:gd name="connsiteY0" fmla="*/ 0 h 6858000"/>
              <a:gd name="connsiteX1" fmla="*/ 7378700 w 7378700"/>
              <a:gd name="connsiteY1" fmla="*/ 0 h 6858000"/>
              <a:gd name="connsiteX2" fmla="*/ 7378700 w 7378700"/>
              <a:gd name="connsiteY2" fmla="*/ 6858000 h 6858000"/>
              <a:gd name="connsiteX3" fmla="*/ 44014 w 7378700"/>
              <a:gd name="connsiteY3" fmla="*/ 6858000 h 6858000"/>
              <a:gd name="connsiteX4" fmla="*/ 60378 w 7378700"/>
              <a:gd name="connsiteY4" fmla="*/ 6715404 h 6858000"/>
              <a:gd name="connsiteX5" fmla="*/ 425006 w 7378700"/>
              <a:gd name="connsiteY5" fmla="*/ 5715063 h 6858000"/>
              <a:gd name="connsiteX6" fmla="*/ 44006 w 7378700"/>
              <a:gd name="connsiteY6" fmla="*/ 4572063 h 6858000"/>
              <a:gd name="connsiteX7" fmla="*/ 425006 w 7378700"/>
              <a:gd name="connsiteY7" fmla="*/ 3429000 h 6858000"/>
              <a:gd name="connsiteX8" fmla="*/ 44006 w 7378700"/>
              <a:gd name="connsiteY8" fmla="*/ 2286063 h 6858000"/>
              <a:gd name="connsiteX9" fmla="*/ 425006 w 7378700"/>
              <a:gd name="connsiteY9" fmla="*/ 1143063 h 6858000"/>
              <a:gd name="connsiteX10" fmla="*/ 44006 w 7378700"/>
              <a:gd name="connsiteY10" fmla="*/ 63 h 6858000"/>
              <a:gd name="connsiteX11" fmla="*/ 0 w 7378700"/>
              <a:gd name="connsiteY11" fmla="*/ 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78700" h="6858000">
                <a:moveTo>
                  <a:pt x="0" y="0"/>
                </a:moveTo>
                <a:lnTo>
                  <a:pt x="7378700" y="0"/>
                </a:lnTo>
                <a:lnTo>
                  <a:pt x="7378700" y="6858000"/>
                </a:lnTo>
                <a:lnTo>
                  <a:pt x="44014" y="6858000"/>
                </a:lnTo>
                <a:lnTo>
                  <a:pt x="60378" y="6715404"/>
                </a:lnTo>
                <a:cubicBezTo>
                  <a:pt x="133303" y="6382966"/>
                  <a:pt x="425006" y="6053050"/>
                  <a:pt x="425006" y="5715063"/>
                </a:cubicBezTo>
                <a:cubicBezTo>
                  <a:pt x="425006" y="5328729"/>
                  <a:pt x="44006" y="4953063"/>
                  <a:pt x="44006" y="4572063"/>
                </a:cubicBezTo>
                <a:cubicBezTo>
                  <a:pt x="44006" y="4190428"/>
                  <a:pt x="425006" y="3808920"/>
                  <a:pt x="425006" y="3429000"/>
                </a:cubicBezTo>
                <a:cubicBezTo>
                  <a:pt x="425006" y="3049016"/>
                  <a:pt x="44006" y="2668841"/>
                  <a:pt x="44006" y="2286063"/>
                </a:cubicBezTo>
                <a:cubicBezTo>
                  <a:pt x="44006" y="1903222"/>
                  <a:pt x="425006" y="1524063"/>
                  <a:pt x="425006" y="1143063"/>
                </a:cubicBezTo>
                <a:cubicBezTo>
                  <a:pt x="425006" y="762063"/>
                  <a:pt x="44006" y="377507"/>
                  <a:pt x="44006" y="63"/>
                </a:cubicBezTo>
                <a:lnTo>
                  <a:pt x="0" y="63"/>
                </a:lnTo>
                <a:close/>
              </a:path>
            </a:pathLst>
          </a:cu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nl-NL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9C78D510-90D4-4E92-8DBB-FA7BECF54A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665163"/>
            <a:ext cx="4152900" cy="5964237"/>
          </a:xfrm>
        </p:spPr>
        <p:txBody>
          <a:bodyPr wrap="square" lIns="0" tIns="0" rIns="0" bIns="0" anchor="t">
            <a:noAutofit/>
          </a:bodyPr>
          <a:lstStyle>
            <a:lvl1pPr algn="l">
              <a:lnSpc>
                <a:spcPts val="5400"/>
              </a:lnSpc>
              <a:defRPr sz="5300" b="1" spc="-180" baseline="0">
                <a:solidFill>
                  <a:schemeClr val="accent1"/>
                </a:solidFill>
                <a:latin typeface="Karla" pitchFamily="2" charset="0"/>
              </a:defRPr>
            </a:lvl1pPr>
          </a:lstStyle>
          <a:p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9862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 ster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EC523966-1C0A-4608-A845-0E852D4E6A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44825" y="0"/>
            <a:ext cx="3044825" cy="3429000"/>
          </a:xfr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>
            <a:lvl1pPr>
              <a:defRPr lang="nl-NL" sz="1600"/>
            </a:lvl1pPr>
          </a:lstStyle>
          <a:p>
            <a:pPr lvl="0"/>
            <a:endParaRPr lang="nl-NL"/>
          </a:p>
        </p:txBody>
      </p:sp>
      <p:sp>
        <p:nvSpPr>
          <p:cNvPr id="12" name="Tijdelijke aanduiding voor afbeelding 10">
            <a:extLst>
              <a:ext uri="{FF2B5EF4-FFF2-40B4-BE49-F238E27FC236}">
                <a16:creationId xmlns:a16="http://schemas.microsoft.com/office/drawing/2014/main" id="{5F6DF647-F77C-4519-BFFE-ED291F048E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34475" y="0"/>
            <a:ext cx="3044825" cy="3429000"/>
          </a:xfr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>
            <a:lvl1pPr>
              <a:defRPr lang="nl-NL" sz="1600"/>
            </a:lvl1pPr>
          </a:lstStyle>
          <a:p>
            <a:pPr lvl="0"/>
            <a:endParaRPr lang="nl-NL"/>
          </a:p>
        </p:txBody>
      </p:sp>
      <p:sp>
        <p:nvSpPr>
          <p:cNvPr id="14" name="Tijdelijke aanduiding voor afbeelding 10">
            <a:extLst>
              <a:ext uri="{FF2B5EF4-FFF2-40B4-BE49-F238E27FC236}">
                <a16:creationId xmlns:a16="http://schemas.microsoft.com/office/drawing/2014/main" id="{7FCC9324-33C0-465C-BC2B-79A842F0C4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3428571"/>
            <a:ext cx="3044825" cy="3429000"/>
          </a:xfr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>
            <a:lvl1pPr>
              <a:defRPr lang="nl-NL" sz="1600"/>
            </a:lvl1pPr>
          </a:lstStyle>
          <a:p>
            <a:pPr lvl="0"/>
            <a:endParaRPr lang="nl-NL"/>
          </a:p>
        </p:txBody>
      </p:sp>
      <p:sp>
        <p:nvSpPr>
          <p:cNvPr id="9" name="Graphic 5">
            <a:extLst>
              <a:ext uri="{FF2B5EF4-FFF2-40B4-BE49-F238E27FC236}">
                <a16:creationId xmlns:a16="http://schemas.microsoft.com/office/drawing/2014/main" id="{EEA67877-7C60-4273-B9E1-998E9D6CDE3D}"/>
              </a:ext>
            </a:extLst>
          </p:cNvPr>
          <p:cNvSpPr/>
          <p:nvPr/>
        </p:nvSpPr>
        <p:spPr>
          <a:xfrm>
            <a:off x="-1" y="0"/>
            <a:ext cx="3045002" cy="5710750"/>
          </a:xfrm>
          <a:custGeom>
            <a:avLst/>
            <a:gdLst>
              <a:gd name="connsiteX0" fmla="*/ 0 w 3045002"/>
              <a:gd name="connsiteY0" fmla="*/ 0 h 5710750"/>
              <a:gd name="connsiteX1" fmla="*/ 0 w 3045002"/>
              <a:gd name="connsiteY1" fmla="*/ 5459861 h 5710750"/>
              <a:gd name="connsiteX2" fmla="*/ 5711 w 3045002"/>
              <a:gd name="connsiteY2" fmla="*/ 5459671 h 5710750"/>
              <a:gd name="connsiteX3" fmla="*/ 384329 w 3045002"/>
              <a:gd name="connsiteY3" fmla="*/ 5583783 h 5710750"/>
              <a:gd name="connsiteX4" fmla="*/ 764978 w 3045002"/>
              <a:gd name="connsiteY4" fmla="*/ 5710687 h 5710750"/>
              <a:gd name="connsiteX5" fmla="*/ 765994 w 3045002"/>
              <a:gd name="connsiteY5" fmla="*/ 5710751 h 5710750"/>
              <a:gd name="connsiteX6" fmla="*/ 1526213 w 3045002"/>
              <a:gd name="connsiteY6" fmla="*/ 5459734 h 5710750"/>
              <a:gd name="connsiteX7" fmla="*/ 1526911 w 3045002"/>
              <a:gd name="connsiteY7" fmla="*/ 5459734 h 5710750"/>
              <a:gd name="connsiteX8" fmla="*/ 2044743 w 3045002"/>
              <a:gd name="connsiteY8" fmla="*/ 5650979 h 5710750"/>
              <a:gd name="connsiteX9" fmla="*/ 2048233 w 3045002"/>
              <a:gd name="connsiteY9" fmla="*/ 5652502 h 5710750"/>
              <a:gd name="connsiteX10" fmla="*/ 2061368 w 3045002"/>
              <a:gd name="connsiteY10" fmla="*/ 5657959 h 5710750"/>
              <a:gd name="connsiteX11" fmla="*/ 2072028 w 3045002"/>
              <a:gd name="connsiteY11" fmla="*/ 5662337 h 5710750"/>
              <a:gd name="connsiteX12" fmla="*/ 2080911 w 3045002"/>
              <a:gd name="connsiteY12" fmla="*/ 5665763 h 5710750"/>
              <a:gd name="connsiteX13" fmla="*/ 2095822 w 3045002"/>
              <a:gd name="connsiteY13" fmla="*/ 5671537 h 5710750"/>
              <a:gd name="connsiteX14" fmla="*/ 2111051 w 3045002"/>
              <a:gd name="connsiteY14" fmla="*/ 5676931 h 5710750"/>
              <a:gd name="connsiteX15" fmla="*/ 2119617 w 3045002"/>
              <a:gd name="connsiteY15" fmla="*/ 5679976 h 5710750"/>
              <a:gd name="connsiteX16" fmla="*/ 2130721 w 3045002"/>
              <a:gd name="connsiteY16" fmla="*/ 5683530 h 5710750"/>
              <a:gd name="connsiteX17" fmla="*/ 2143411 w 3045002"/>
              <a:gd name="connsiteY17" fmla="*/ 5687591 h 5710750"/>
              <a:gd name="connsiteX18" fmla="*/ 2144109 w 3045002"/>
              <a:gd name="connsiteY18" fmla="*/ 5687781 h 5710750"/>
              <a:gd name="connsiteX19" fmla="*/ 2167269 w 3045002"/>
              <a:gd name="connsiteY19" fmla="*/ 5694253 h 5710750"/>
              <a:gd name="connsiteX20" fmla="*/ 2169554 w 3045002"/>
              <a:gd name="connsiteY20" fmla="*/ 5694824 h 5710750"/>
              <a:gd name="connsiteX21" fmla="*/ 2191064 w 3045002"/>
              <a:gd name="connsiteY21" fmla="*/ 5699964 h 5710750"/>
              <a:gd name="connsiteX22" fmla="*/ 2191128 w 3045002"/>
              <a:gd name="connsiteY22" fmla="*/ 5699964 h 5710750"/>
              <a:gd name="connsiteX23" fmla="*/ 2286496 w 3045002"/>
              <a:gd name="connsiteY23" fmla="*/ 5710751 h 5710750"/>
              <a:gd name="connsiteX24" fmla="*/ 2287511 w 3045002"/>
              <a:gd name="connsiteY24" fmla="*/ 5710687 h 5710750"/>
              <a:gd name="connsiteX25" fmla="*/ 3045002 w 3045002"/>
              <a:gd name="connsiteY25" fmla="*/ 5459734 h 5710750"/>
              <a:gd name="connsiteX26" fmla="*/ 3045002 w 3045002"/>
              <a:gd name="connsiteY26" fmla="*/ 0 h 5710750"/>
              <a:gd name="connsiteX27" fmla="*/ 0 w 3045002"/>
              <a:gd name="connsiteY27" fmla="*/ 0 h 571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045002" h="5710750">
                <a:moveTo>
                  <a:pt x="0" y="0"/>
                </a:moveTo>
                <a:lnTo>
                  <a:pt x="0" y="5459861"/>
                </a:lnTo>
                <a:cubicBezTo>
                  <a:pt x="1904" y="5459861"/>
                  <a:pt x="3807" y="5459671"/>
                  <a:pt x="5711" y="5459671"/>
                </a:cubicBezTo>
                <a:cubicBezTo>
                  <a:pt x="133249" y="5459671"/>
                  <a:pt x="259011" y="5521473"/>
                  <a:pt x="384329" y="5583783"/>
                </a:cubicBezTo>
                <a:cubicBezTo>
                  <a:pt x="511233" y="5646854"/>
                  <a:pt x="637630" y="5710370"/>
                  <a:pt x="764978" y="5710687"/>
                </a:cubicBezTo>
                <a:cubicBezTo>
                  <a:pt x="765296" y="5710687"/>
                  <a:pt x="765613" y="5710751"/>
                  <a:pt x="765994" y="5710751"/>
                </a:cubicBezTo>
                <a:cubicBezTo>
                  <a:pt x="1019802" y="5710751"/>
                  <a:pt x="1273483" y="5459734"/>
                  <a:pt x="1526213" y="5459734"/>
                </a:cubicBezTo>
                <a:cubicBezTo>
                  <a:pt x="1526467" y="5459734"/>
                  <a:pt x="1526657" y="5459734"/>
                  <a:pt x="1526911" y="5459734"/>
                </a:cubicBezTo>
                <a:cubicBezTo>
                  <a:pt x="1699310" y="5460052"/>
                  <a:pt x="1871710" y="5576867"/>
                  <a:pt x="2044743" y="5650979"/>
                </a:cubicBezTo>
                <a:cubicBezTo>
                  <a:pt x="2045886" y="5651486"/>
                  <a:pt x="2047091" y="5651994"/>
                  <a:pt x="2048233" y="5652502"/>
                </a:cubicBezTo>
                <a:cubicBezTo>
                  <a:pt x="2052611" y="5654342"/>
                  <a:pt x="2056990" y="5656119"/>
                  <a:pt x="2061368" y="5657959"/>
                </a:cubicBezTo>
                <a:cubicBezTo>
                  <a:pt x="2064921" y="5659418"/>
                  <a:pt x="2068474" y="5660941"/>
                  <a:pt x="2072028" y="5662337"/>
                </a:cubicBezTo>
                <a:cubicBezTo>
                  <a:pt x="2075010" y="5663542"/>
                  <a:pt x="2077992" y="5664621"/>
                  <a:pt x="2080911" y="5665763"/>
                </a:cubicBezTo>
                <a:cubicBezTo>
                  <a:pt x="2085860" y="5667667"/>
                  <a:pt x="2090873" y="5669697"/>
                  <a:pt x="2095822" y="5671537"/>
                </a:cubicBezTo>
                <a:cubicBezTo>
                  <a:pt x="2100899" y="5673441"/>
                  <a:pt x="2105975" y="5675154"/>
                  <a:pt x="2111051" y="5676931"/>
                </a:cubicBezTo>
                <a:cubicBezTo>
                  <a:pt x="2113906" y="5677946"/>
                  <a:pt x="2116762" y="5679025"/>
                  <a:pt x="2119617" y="5679976"/>
                </a:cubicBezTo>
                <a:cubicBezTo>
                  <a:pt x="2123297" y="5681245"/>
                  <a:pt x="2127041" y="5682324"/>
                  <a:pt x="2130721" y="5683530"/>
                </a:cubicBezTo>
                <a:cubicBezTo>
                  <a:pt x="2134972" y="5684862"/>
                  <a:pt x="2139160" y="5686321"/>
                  <a:pt x="2143411" y="5687591"/>
                </a:cubicBezTo>
                <a:cubicBezTo>
                  <a:pt x="2143602" y="5687654"/>
                  <a:pt x="2143856" y="5687718"/>
                  <a:pt x="2144109" y="5687781"/>
                </a:cubicBezTo>
                <a:cubicBezTo>
                  <a:pt x="2151787" y="5690065"/>
                  <a:pt x="2159528" y="5692286"/>
                  <a:pt x="2167269" y="5694253"/>
                </a:cubicBezTo>
                <a:cubicBezTo>
                  <a:pt x="2168031" y="5694444"/>
                  <a:pt x="2168792" y="5694571"/>
                  <a:pt x="2169554" y="5694824"/>
                </a:cubicBezTo>
                <a:cubicBezTo>
                  <a:pt x="2176724" y="5696664"/>
                  <a:pt x="2183894" y="5698441"/>
                  <a:pt x="2191064" y="5699964"/>
                </a:cubicBezTo>
                <a:cubicBezTo>
                  <a:pt x="2191064" y="5699964"/>
                  <a:pt x="2191064" y="5699964"/>
                  <a:pt x="2191128" y="5699964"/>
                </a:cubicBezTo>
                <a:cubicBezTo>
                  <a:pt x="2222917" y="5706817"/>
                  <a:pt x="2254643" y="5710751"/>
                  <a:pt x="2286496" y="5710751"/>
                </a:cubicBezTo>
                <a:cubicBezTo>
                  <a:pt x="2286813" y="5710751"/>
                  <a:pt x="2287131" y="5710687"/>
                  <a:pt x="2287511" y="5710687"/>
                </a:cubicBezTo>
                <a:cubicBezTo>
                  <a:pt x="2541256" y="5710053"/>
                  <a:pt x="2792526" y="5460876"/>
                  <a:pt x="3045002" y="5459734"/>
                </a:cubicBezTo>
                <a:lnTo>
                  <a:pt x="304500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633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15A701C7-C33C-4208-8CC6-34B6EFEA28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0324" y="438150"/>
            <a:ext cx="2409825" cy="1943100"/>
          </a:xfrm>
        </p:spPr>
        <p:txBody>
          <a:bodyPr lIns="72000" tIns="0" rIns="72000" bIns="0"/>
          <a:lstStyle>
            <a:lvl1pPr marL="0" indent="0">
              <a:buNone/>
              <a:defRPr kumimoji="0" lang="nl-NL" sz="2800" b="1" i="0" u="none" strike="noStrike" kern="0" cap="none" spc="-81" normalizeH="0" baseline="0" dirty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Karla"/>
                <a:ea typeface="+mj-ea"/>
                <a:cs typeface="Karla"/>
              </a:defRPr>
            </a:lvl1pPr>
          </a:lstStyle>
          <a:p>
            <a:pPr lvl="0"/>
            <a:r>
              <a:rPr lang="nl-NL" dirty="0"/>
              <a:t>quote</a:t>
            </a:r>
          </a:p>
        </p:txBody>
      </p:sp>
      <p:sp>
        <p:nvSpPr>
          <p:cNvPr id="17" name="Tijdelijke aanduiding voor tekst 15">
            <a:extLst>
              <a:ext uri="{FF2B5EF4-FFF2-40B4-BE49-F238E27FC236}">
                <a16:creationId xmlns:a16="http://schemas.microsoft.com/office/drawing/2014/main" id="{C967E261-2661-47D8-825E-A69E7C8065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5162" y="2652016"/>
            <a:ext cx="2114988" cy="600076"/>
          </a:xfrm>
        </p:spPr>
        <p:txBody>
          <a:bodyPr lIns="0" tIns="0" rIns="0" bIns="0"/>
          <a:lstStyle>
            <a:lvl1pPr marL="0" indent="0">
              <a:buNone/>
              <a:defRPr lang="nl-NL" sz="1000" b="1" kern="1200" spc="-19" dirty="0">
                <a:solidFill>
                  <a:srgbClr val="3C3C3B"/>
                </a:solidFill>
                <a:latin typeface="Karla"/>
                <a:ea typeface="+mn-ea"/>
                <a:cs typeface="Karla"/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22" name="Tijdelijke aanduiding voor tekst 15">
            <a:extLst>
              <a:ext uri="{FF2B5EF4-FFF2-40B4-BE49-F238E27FC236}">
                <a16:creationId xmlns:a16="http://schemas.microsoft.com/office/drawing/2014/main" id="{FFE63540-EFA6-40B2-B895-65FEF90CEC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55149" y="3857625"/>
            <a:ext cx="2409825" cy="1943100"/>
          </a:xfrm>
        </p:spPr>
        <p:txBody>
          <a:bodyPr lIns="72000" tIns="0" rIns="72000" bIns="0"/>
          <a:lstStyle>
            <a:lvl1pPr marL="0" indent="0">
              <a:buNone/>
              <a:defRPr kumimoji="0" lang="nl-NL" sz="2800" b="1" i="0" u="none" strike="noStrike" kern="0" cap="none" spc="-81" normalizeH="0" baseline="0" dirty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Karla"/>
                <a:ea typeface="+mj-ea"/>
                <a:cs typeface="Karla"/>
              </a:defRPr>
            </a:lvl1pPr>
          </a:lstStyle>
          <a:p>
            <a:pPr lvl="0"/>
            <a:r>
              <a:rPr lang="nl-NL" dirty="0"/>
              <a:t>quote</a:t>
            </a:r>
          </a:p>
        </p:txBody>
      </p:sp>
      <p:sp>
        <p:nvSpPr>
          <p:cNvPr id="23" name="Tijdelijke aanduiding voor tekst 15">
            <a:extLst>
              <a:ext uri="{FF2B5EF4-FFF2-40B4-BE49-F238E27FC236}">
                <a16:creationId xmlns:a16="http://schemas.microsoft.com/office/drawing/2014/main" id="{1C3488A5-4DF0-4D39-91EA-FA195B601E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49987" y="6071491"/>
            <a:ext cx="2114988" cy="600076"/>
          </a:xfrm>
        </p:spPr>
        <p:txBody>
          <a:bodyPr lIns="0" tIns="0" rIns="0" bIns="0"/>
          <a:lstStyle>
            <a:lvl1pPr marL="0" indent="0">
              <a:buNone/>
              <a:defRPr lang="nl-NL" sz="1000" b="1" kern="1200" spc="-19" dirty="0">
                <a:solidFill>
                  <a:srgbClr val="3C3C3B"/>
                </a:solidFill>
                <a:latin typeface="Karla"/>
                <a:ea typeface="+mn-ea"/>
                <a:cs typeface="Karla"/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24" name="Tijdelijke aanduiding voor tekst 15">
            <a:extLst>
              <a:ext uri="{FF2B5EF4-FFF2-40B4-BE49-F238E27FC236}">
                <a16:creationId xmlns:a16="http://schemas.microsoft.com/office/drawing/2014/main" id="{F8116D25-07A4-46D9-9948-0B3DFFC482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65675" y="3857625"/>
            <a:ext cx="2409825" cy="1943100"/>
          </a:xfrm>
        </p:spPr>
        <p:txBody>
          <a:bodyPr lIns="72000" tIns="0" rIns="72000" bIns="0"/>
          <a:lstStyle>
            <a:lvl1pPr marL="0" indent="0">
              <a:buNone/>
              <a:defRPr kumimoji="0" lang="nl-NL" sz="2800" b="1" i="0" u="none" strike="noStrike" kern="0" cap="none" spc="-81" normalizeH="0" baseline="0" dirty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Karla"/>
                <a:ea typeface="+mj-ea"/>
                <a:cs typeface="Karla"/>
              </a:defRPr>
            </a:lvl1pPr>
          </a:lstStyle>
          <a:p>
            <a:pPr lvl="0"/>
            <a:r>
              <a:rPr lang="nl-NL" dirty="0"/>
              <a:t>quote</a:t>
            </a:r>
          </a:p>
        </p:txBody>
      </p:sp>
      <p:sp>
        <p:nvSpPr>
          <p:cNvPr id="25" name="Tijdelijke aanduiding voor tekst 15">
            <a:extLst>
              <a:ext uri="{FF2B5EF4-FFF2-40B4-BE49-F238E27FC236}">
                <a16:creationId xmlns:a16="http://schemas.microsoft.com/office/drawing/2014/main" id="{91A033E1-24CE-408E-9038-9B232B87EA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0513" y="6071491"/>
            <a:ext cx="2114988" cy="600076"/>
          </a:xfrm>
        </p:spPr>
        <p:txBody>
          <a:bodyPr lIns="0" tIns="0" rIns="0" bIns="0"/>
          <a:lstStyle>
            <a:lvl1pPr marL="0" indent="0">
              <a:buNone/>
              <a:defRPr lang="nl-NL" sz="1000" b="1" kern="1200" spc="-19" dirty="0">
                <a:solidFill>
                  <a:srgbClr val="3C3C3B"/>
                </a:solidFill>
                <a:latin typeface="Karla"/>
                <a:ea typeface="+mn-ea"/>
                <a:cs typeface="Karla"/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0" name="Tijdelijke aanduiding voor tekst 15">
            <a:extLst>
              <a:ext uri="{FF2B5EF4-FFF2-40B4-BE49-F238E27FC236}">
                <a16:creationId xmlns:a16="http://schemas.microsoft.com/office/drawing/2014/main" id="{1ADFF1FF-A21D-412C-B50F-E504979772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25" y="1295400"/>
            <a:ext cx="3041824" cy="3838575"/>
          </a:xfrm>
        </p:spPr>
        <p:txBody>
          <a:bodyPr lIns="72000" tIns="0" rIns="72000" bIns="0">
            <a:normAutofit/>
          </a:bodyPr>
          <a:lstStyle>
            <a:lvl1pPr marL="542925" indent="0">
              <a:buNone/>
              <a:defRPr kumimoji="0" lang="nl-NL" sz="3400" b="1" i="0" u="none" strike="noStrike" kern="1200" cap="none" spc="-98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Karla"/>
                <a:ea typeface="+mn-ea"/>
                <a:cs typeface="Karla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B1E2EB24-EBA2-4045-8540-A89ED5DF60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69282" y="3076997"/>
            <a:ext cx="2412000" cy="196695"/>
          </a:xfrm>
        </p:spPr>
        <p:txBody>
          <a:bodyPr vert="horz" wrap="square" lIns="0" tIns="9627" rIns="0" bIns="0" rtlCol="0">
            <a:spAutoFit/>
          </a:bodyPr>
          <a:lstStyle>
            <a:lvl1pPr marL="0" indent="0" algn="ctr">
              <a:buNone/>
              <a:defRPr lang="nl-NL" sz="1350" b="1" spc="-67" dirty="0" smtClean="0">
                <a:solidFill>
                  <a:srgbClr val="FFFFFF"/>
                </a:solidFill>
                <a:latin typeface="Karla"/>
                <a:cs typeface="Karla"/>
              </a:defRPr>
            </a:lvl1pPr>
            <a:lvl2pPr>
              <a:defRPr lang="nl-NL" sz="1800" dirty="0" smtClean="0"/>
            </a:lvl2pPr>
            <a:lvl3pPr>
              <a:defRPr lang="nl-NL" sz="1800" dirty="0" smtClean="0"/>
            </a:lvl3pPr>
            <a:lvl4pPr>
              <a:defRPr lang="nl-NL" dirty="0" smtClean="0"/>
            </a:lvl4pPr>
            <a:lvl5pPr>
              <a:defRPr lang="nl-NL" dirty="0"/>
            </a:lvl5pPr>
          </a:lstStyle>
          <a:p>
            <a:pPr marL="0" lvl="0" algn="ctr">
              <a:spcBef>
                <a:spcPts val="76"/>
              </a:spcBef>
            </a:pPr>
            <a:r>
              <a:rPr lang="nl-NL" dirty="0"/>
              <a:t>Naam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30656C44-7651-44D3-9816-1EEC28D04C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55149" y="3076997"/>
            <a:ext cx="2412000" cy="196695"/>
          </a:xfrm>
        </p:spPr>
        <p:txBody>
          <a:bodyPr vert="horz" wrap="square" lIns="0" tIns="9627" rIns="0" bIns="0" rtlCol="0">
            <a:spAutoFit/>
          </a:bodyPr>
          <a:lstStyle>
            <a:lvl1pPr marL="0" indent="0" algn="ctr">
              <a:buNone/>
              <a:defRPr lang="nl-NL" sz="1350" b="1" spc="-67" dirty="0" smtClean="0">
                <a:solidFill>
                  <a:srgbClr val="FFFFFF"/>
                </a:solidFill>
                <a:latin typeface="Karla"/>
                <a:cs typeface="Karla"/>
              </a:defRPr>
            </a:lvl1pPr>
            <a:lvl2pPr>
              <a:defRPr lang="nl-NL" sz="1800" dirty="0" smtClean="0"/>
            </a:lvl2pPr>
            <a:lvl3pPr>
              <a:defRPr lang="nl-NL" sz="1800" dirty="0" smtClean="0"/>
            </a:lvl3pPr>
            <a:lvl4pPr>
              <a:defRPr lang="nl-NL" dirty="0" smtClean="0"/>
            </a:lvl4pPr>
            <a:lvl5pPr>
              <a:defRPr lang="nl-NL" dirty="0"/>
            </a:lvl5pPr>
          </a:lstStyle>
          <a:p>
            <a:pPr marL="0" lvl="0" algn="ctr">
              <a:spcBef>
                <a:spcPts val="76"/>
              </a:spcBef>
            </a:pPr>
            <a:r>
              <a:rPr lang="nl-NL" dirty="0"/>
              <a:t>Naam</a:t>
            </a:r>
          </a:p>
        </p:txBody>
      </p:sp>
      <p:sp>
        <p:nvSpPr>
          <p:cNvPr id="37" name="Tijdelijke aanduiding voor tekst 32">
            <a:extLst>
              <a:ext uri="{FF2B5EF4-FFF2-40B4-BE49-F238E27FC236}">
                <a16:creationId xmlns:a16="http://schemas.microsoft.com/office/drawing/2014/main" id="{D70407B0-A820-4EAD-A5EC-74EE247E70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2412" y="6493564"/>
            <a:ext cx="2412000" cy="196695"/>
          </a:xfrm>
        </p:spPr>
        <p:txBody>
          <a:bodyPr vert="horz" wrap="square" lIns="0" tIns="9627" rIns="0" bIns="0" rtlCol="0">
            <a:spAutoFit/>
          </a:bodyPr>
          <a:lstStyle>
            <a:lvl1pPr marL="0" indent="0" algn="ctr">
              <a:buNone/>
              <a:defRPr lang="nl-NL" sz="1350" b="1" spc="-67" dirty="0" smtClean="0">
                <a:solidFill>
                  <a:srgbClr val="FFFFFF"/>
                </a:solidFill>
                <a:latin typeface="Karla"/>
                <a:cs typeface="Karla"/>
              </a:defRPr>
            </a:lvl1pPr>
            <a:lvl2pPr>
              <a:defRPr lang="nl-NL" sz="1800" dirty="0" smtClean="0"/>
            </a:lvl2pPr>
            <a:lvl3pPr>
              <a:defRPr lang="nl-NL" sz="1800" dirty="0" smtClean="0"/>
            </a:lvl3pPr>
            <a:lvl4pPr>
              <a:defRPr lang="nl-NL" dirty="0" smtClean="0"/>
            </a:lvl4pPr>
            <a:lvl5pPr>
              <a:defRPr lang="nl-NL" dirty="0"/>
            </a:lvl5pPr>
          </a:lstStyle>
          <a:p>
            <a:pPr marL="0" lvl="0" algn="ctr">
              <a:spcBef>
                <a:spcPts val="76"/>
              </a:spcBef>
            </a:pPr>
            <a:r>
              <a:rPr lang="nl-NL" dirty="0"/>
              <a:t>Naam</a:t>
            </a:r>
          </a:p>
        </p:txBody>
      </p:sp>
    </p:spTree>
    <p:extLst>
      <p:ext uri="{BB962C8B-B14F-4D97-AF65-F5344CB8AC3E}">
        <p14:creationId xmlns:p14="http://schemas.microsoft.com/office/powerpoint/2010/main" val="69827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370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  <p15:guide id="4" orient="horz" pos="34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4586DEC-CC19-4059-85F0-FAFDB0708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4AE9627-1029-46E9-AEAA-8CFF9B6AE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289697B-E887-433D-9D20-7439C0BF2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DE86B-7E43-4084-A176-B41378B511BE}" type="datetimeFigureOut">
              <a:rPr lang="nl-NL" smtClean="0"/>
              <a:t>12-5-2021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D4E4DE-07C3-4B54-8791-FE1653F1B8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D654C6-9B25-475E-90EC-1C4DB4F29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815B4-9ADE-45D4-87E9-E7EFD96CC7E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18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1" r:id="rId4"/>
    <p:sldLayoutId id="2147483663" r:id="rId5"/>
    <p:sldLayoutId id="2147483664" r:id="rId6"/>
    <p:sldLayoutId id="2147483665" r:id="rId7"/>
    <p:sldLayoutId id="2147483654" r:id="rId8"/>
    <p:sldLayoutId id="2147483666" r:id="rId9"/>
    <p:sldLayoutId id="2147483667" r:id="rId10"/>
    <p:sldLayoutId id="2147483668" r:id="rId11"/>
    <p:sldLayoutId id="2147483670" r:id="rId12"/>
    <p:sldLayoutId id="2147483671" r:id="rId13"/>
    <p:sldLayoutId id="2147483672" r:id="rId14"/>
    <p:sldLayoutId id="2147483669" r:id="rId15"/>
    <p:sldLayoutId id="2147483655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el 31">
            <a:extLst>
              <a:ext uri="{FF2B5EF4-FFF2-40B4-BE49-F238E27FC236}">
                <a16:creationId xmlns:a16="http://schemas.microsoft.com/office/drawing/2014/main" id="{216CB235-5A80-4635-969E-2683A6AA34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z="5400" dirty="0">
                <a:ea typeface="Karla" pitchFamily="2" charset="0"/>
              </a:rPr>
              <a:t>Theaterquiz</a:t>
            </a:r>
            <a:br>
              <a:rPr lang="nl-NL" sz="4800" dirty="0">
                <a:ea typeface="Karla" pitchFamily="2" charset="0"/>
              </a:rPr>
            </a:br>
            <a:br>
              <a:rPr lang="nl-NL" sz="4800" dirty="0">
                <a:ea typeface="Karla" pitchFamily="2" charset="0"/>
              </a:rPr>
            </a:br>
            <a:r>
              <a:rPr lang="nl-NL" sz="4400" dirty="0">
                <a:ea typeface="Karla" pitchFamily="2" charset="0"/>
              </a:rPr>
              <a:t>Hoeveel weet jij over het theater?</a:t>
            </a:r>
            <a:br>
              <a:rPr lang="nl-NL" dirty="0">
                <a:ea typeface="Karla" pitchFamily="2" charset="0"/>
              </a:rPr>
            </a:br>
            <a:endParaRPr lang="nl-NL" b="0" dirty="0"/>
          </a:p>
        </p:txBody>
      </p:sp>
      <p:pic>
        <p:nvPicPr>
          <p:cNvPr id="3" name="Tijdelijke aanduiding voor afbeelding 2">
            <a:extLst>
              <a:ext uri="{FF2B5EF4-FFF2-40B4-BE49-F238E27FC236}">
                <a16:creationId xmlns:a16="http://schemas.microsoft.com/office/drawing/2014/main" id="{2686716E-3509-4341-B1E6-6D9F367FA5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2" r="203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9100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579532B9-C653-4E88-9F07-403C2AEFD481}"/>
              </a:ext>
            </a:extLst>
          </p:cNvPr>
          <p:cNvSpPr/>
          <p:nvPr/>
        </p:nvSpPr>
        <p:spPr>
          <a:xfrm>
            <a:off x="328474" y="661197"/>
            <a:ext cx="2307042" cy="8156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nl-NL" sz="5300" b="1" spc="-180" dirty="0">
                <a:solidFill>
                  <a:schemeClr val="bg1"/>
                </a:solidFill>
                <a:latin typeface="Karla" pitchFamily="2" charset="0"/>
                <a:ea typeface="+mj-ea"/>
                <a:cs typeface="+mj-cs"/>
              </a:rPr>
              <a:t>Vraag 5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77AE368E-9ED5-48B9-8A59-72EA763CD7D1}"/>
              </a:ext>
            </a:extLst>
          </p:cNvPr>
          <p:cNvSpPr txBox="1"/>
          <p:nvPr/>
        </p:nvSpPr>
        <p:spPr>
          <a:xfrm>
            <a:off x="328474" y="2160513"/>
            <a:ext cx="6454066" cy="2217427"/>
          </a:xfrm>
          <a:prstGeom prst="rect">
            <a:avLst/>
          </a:prstGeom>
        </p:spPr>
        <p:txBody>
          <a:bodyPr vert="horz" wrap="square" lIns="0" tIns="134772" rIns="0" bIns="0" rtlCol="0">
            <a:spAutoFit/>
          </a:bodyPr>
          <a:lstStyle/>
          <a:p>
            <a:pPr marL="7701" marR="3080">
              <a:lnSpc>
                <a:spcPts val="5440"/>
              </a:lnSpc>
              <a:spcBef>
                <a:spcPts val="1061"/>
              </a:spcBef>
            </a:pPr>
            <a:r>
              <a:rPr lang="nl-NL" sz="5000" b="1" spc="-139" dirty="0">
                <a:solidFill>
                  <a:schemeClr val="bg1"/>
                </a:solidFill>
                <a:latin typeface="Karla"/>
                <a:cs typeface="Karla"/>
              </a:rPr>
              <a:t>Hoe worden deze buizen gezamenlijk genoemd?</a:t>
            </a:r>
          </a:p>
        </p:txBody>
      </p:sp>
    </p:spTree>
    <p:extLst>
      <p:ext uri="{BB962C8B-B14F-4D97-AF65-F5344CB8AC3E}">
        <p14:creationId xmlns:p14="http://schemas.microsoft.com/office/powerpoint/2010/main" val="3420987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00D679B-C2B3-469B-8DFD-5CB76F0A7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351" y="665163"/>
            <a:ext cx="4793942" cy="5964237"/>
          </a:xfrm>
        </p:spPr>
        <p:txBody>
          <a:bodyPr/>
          <a:lstStyle/>
          <a:p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r>
              <a:rPr lang="nl-NL" sz="5000" dirty="0">
                <a:ea typeface="Karla" pitchFamily="2" charset="0"/>
              </a:rPr>
              <a:t>Trekkenwand</a:t>
            </a:r>
            <a:br>
              <a:rPr lang="nl-NL" sz="40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endParaRPr lang="nl-NL" sz="4400" dirty="0"/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64A2DBAC-8F03-40A7-A7C4-B1A4446A06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038" y="0"/>
            <a:ext cx="9151626" cy="6858000"/>
          </a:xfrm>
        </p:spPr>
      </p:pic>
    </p:spTree>
    <p:extLst>
      <p:ext uri="{BB962C8B-B14F-4D97-AF65-F5344CB8AC3E}">
        <p14:creationId xmlns:p14="http://schemas.microsoft.com/office/powerpoint/2010/main" val="200638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579532B9-C653-4E88-9F07-403C2AEFD481}"/>
              </a:ext>
            </a:extLst>
          </p:cNvPr>
          <p:cNvSpPr/>
          <p:nvPr/>
        </p:nvSpPr>
        <p:spPr>
          <a:xfrm>
            <a:off x="452299" y="680247"/>
            <a:ext cx="2307042" cy="8156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nl-NL" sz="5300" b="1" spc="-180" dirty="0">
                <a:solidFill>
                  <a:schemeClr val="bg1"/>
                </a:solidFill>
                <a:latin typeface="Karla" pitchFamily="2" charset="0"/>
                <a:ea typeface="+mj-ea"/>
                <a:cs typeface="+mj-cs"/>
              </a:rPr>
              <a:t>Vraag 6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77AE368E-9ED5-48B9-8A59-72EA763CD7D1}"/>
              </a:ext>
            </a:extLst>
          </p:cNvPr>
          <p:cNvSpPr txBox="1"/>
          <p:nvPr/>
        </p:nvSpPr>
        <p:spPr>
          <a:xfrm>
            <a:off x="328474" y="2160513"/>
            <a:ext cx="6454066" cy="2217427"/>
          </a:xfrm>
          <a:prstGeom prst="rect">
            <a:avLst/>
          </a:prstGeom>
        </p:spPr>
        <p:txBody>
          <a:bodyPr vert="horz" wrap="square" lIns="0" tIns="134772" rIns="0" bIns="0" rtlCol="0">
            <a:spAutoFit/>
          </a:bodyPr>
          <a:lstStyle/>
          <a:p>
            <a:pPr marL="7701" marR="3080">
              <a:lnSpc>
                <a:spcPts val="5440"/>
              </a:lnSpc>
              <a:spcBef>
                <a:spcPts val="1061"/>
              </a:spcBef>
            </a:pPr>
            <a:r>
              <a:rPr lang="nl-NL" sz="5000" b="1" spc="-139" dirty="0">
                <a:solidFill>
                  <a:schemeClr val="bg1"/>
                </a:solidFill>
                <a:latin typeface="Karla"/>
                <a:cs typeface="Karla"/>
              </a:rPr>
              <a:t>Wat is een toneelspeler met plankenkoorts? </a:t>
            </a:r>
          </a:p>
        </p:txBody>
      </p:sp>
    </p:spTree>
    <p:extLst>
      <p:ext uri="{BB962C8B-B14F-4D97-AF65-F5344CB8AC3E}">
        <p14:creationId xmlns:p14="http://schemas.microsoft.com/office/powerpoint/2010/main" val="1818410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00D679B-C2B3-469B-8DFD-5CB76F0A7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626" y="655638"/>
            <a:ext cx="4793942" cy="5964237"/>
          </a:xfrm>
        </p:spPr>
        <p:txBody>
          <a:bodyPr/>
          <a:lstStyle/>
          <a:p>
            <a:br>
              <a:rPr lang="nl-NL" sz="4400" dirty="0">
                <a:ea typeface="Karla" pitchFamily="2" charset="0"/>
              </a:rPr>
            </a:br>
            <a:r>
              <a:rPr lang="nl-NL" sz="5000" dirty="0">
                <a:ea typeface="Karla" pitchFamily="2" charset="0"/>
              </a:rPr>
              <a:t>Dat is een acteur </a:t>
            </a:r>
            <a:br>
              <a:rPr lang="nl-NL" sz="5000" dirty="0">
                <a:ea typeface="Karla" pitchFamily="2" charset="0"/>
              </a:rPr>
            </a:br>
            <a:r>
              <a:rPr lang="nl-NL" sz="5000" dirty="0">
                <a:ea typeface="Karla" pitchFamily="2" charset="0"/>
              </a:rPr>
              <a:t>die vooraf erg zenuwachtig of </a:t>
            </a:r>
            <a:br>
              <a:rPr lang="nl-NL" sz="5000" dirty="0">
                <a:ea typeface="Karla" pitchFamily="2" charset="0"/>
              </a:rPr>
            </a:br>
            <a:r>
              <a:rPr lang="nl-NL" sz="5000" dirty="0">
                <a:ea typeface="Karla" pitchFamily="2" charset="0"/>
              </a:rPr>
              <a:t>bang is om het podium op te gaan.</a:t>
            </a:r>
            <a:br>
              <a:rPr lang="nl-NL" sz="40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endParaRPr lang="nl-NL" sz="4400" dirty="0"/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4F6AEBA9-CF48-4A99-8925-16DCC95C0D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3" r="9653"/>
          <a:stretch>
            <a:fillRect/>
          </a:stretch>
        </p:blipFill>
        <p:spPr>
          <a:xfrm>
            <a:off x="5045568" y="0"/>
            <a:ext cx="7378700" cy="6858000"/>
          </a:xfrm>
        </p:spPr>
      </p:pic>
    </p:spTree>
    <p:extLst>
      <p:ext uri="{BB962C8B-B14F-4D97-AF65-F5344CB8AC3E}">
        <p14:creationId xmlns:p14="http://schemas.microsoft.com/office/powerpoint/2010/main" val="752287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579532B9-C653-4E88-9F07-403C2AEFD481}"/>
              </a:ext>
            </a:extLst>
          </p:cNvPr>
          <p:cNvSpPr/>
          <p:nvPr/>
        </p:nvSpPr>
        <p:spPr>
          <a:xfrm>
            <a:off x="452299" y="680247"/>
            <a:ext cx="2307042" cy="8156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nl-NL" sz="5300" b="1" spc="-180" dirty="0">
                <a:solidFill>
                  <a:schemeClr val="bg1"/>
                </a:solidFill>
                <a:latin typeface="Karla" pitchFamily="2" charset="0"/>
                <a:ea typeface="+mj-ea"/>
                <a:cs typeface="+mj-cs"/>
              </a:rPr>
              <a:t>Vraag 7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77AE368E-9ED5-48B9-8A59-72EA763CD7D1}"/>
              </a:ext>
            </a:extLst>
          </p:cNvPr>
          <p:cNvSpPr txBox="1"/>
          <p:nvPr/>
        </p:nvSpPr>
        <p:spPr>
          <a:xfrm>
            <a:off x="328474" y="2160513"/>
            <a:ext cx="6454066" cy="2909924"/>
          </a:xfrm>
          <a:prstGeom prst="rect">
            <a:avLst/>
          </a:prstGeom>
        </p:spPr>
        <p:txBody>
          <a:bodyPr vert="horz" wrap="square" lIns="0" tIns="134772" rIns="0" bIns="0" rtlCol="0">
            <a:spAutoFit/>
          </a:bodyPr>
          <a:lstStyle/>
          <a:p>
            <a:pPr marL="7701" marR="3080">
              <a:lnSpc>
                <a:spcPts val="5440"/>
              </a:lnSpc>
              <a:spcBef>
                <a:spcPts val="1061"/>
              </a:spcBef>
            </a:pPr>
            <a:r>
              <a:rPr lang="nl-NL" sz="5000" b="1" spc="-139" dirty="0">
                <a:solidFill>
                  <a:schemeClr val="bg1"/>
                </a:solidFill>
                <a:latin typeface="Karla"/>
                <a:cs typeface="Karla"/>
              </a:rPr>
              <a:t>Wat zeggen de spelers tegen elkaar, vlak voordat ze het podium opgaan? </a:t>
            </a:r>
          </a:p>
        </p:txBody>
      </p:sp>
    </p:spTree>
    <p:extLst>
      <p:ext uri="{BB962C8B-B14F-4D97-AF65-F5344CB8AC3E}">
        <p14:creationId xmlns:p14="http://schemas.microsoft.com/office/powerpoint/2010/main" val="2239598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00D679B-C2B3-469B-8DFD-5CB76F0A7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351" y="665163"/>
            <a:ext cx="4793942" cy="5964237"/>
          </a:xfrm>
        </p:spPr>
        <p:txBody>
          <a:bodyPr/>
          <a:lstStyle/>
          <a:p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r>
              <a:rPr lang="nl-NL" sz="5000" dirty="0" err="1">
                <a:ea typeface="Karla" pitchFamily="2" charset="0"/>
              </a:rPr>
              <a:t>Toi</a:t>
            </a:r>
            <a:r>
              <a:rPr lang="nl-NL" sz="5000" dirty="0">
                <a:ea typeface="Karla" pitchFamily="2" charset="0"/>
              </a:rPr>
              <a:t> – </a:t>
            </a:r>
            <a:r>
              <a:rPr lang="nl-NL" sz="5000" dirty="0" err="1">
                <a:ea typeface="Karla" pitchFamily="2" charset="0"/>
              </a:rPr>
              <a:t>Toi</a:t>
            </a:r>
            <a:r>
              <a:rPr lang="nl-NL" sz="5000" dirty="0">
                <a:ea typeface="Karla" pitchFamily="2" charset="0"/>
              </a:rPr>
              <a:t> – </a:t>
            </a:r>
            <a:r>
              <a:rPr lang="nl-NL" sz="5000" dirty="0" err="1">
                <a:ea typeface="Karla" pitchFamily="2" charset="0"/>
              </a:rPr>
              <a:t>Toi</a:t>
            </a:r>
            <a:r>
              <a:rPr lang="nl-NL" sz="5000" dirty="0">
                <a:ea typeface="Karla" pitchFamily="2" charset="0"/>
              </a:rPr>
              <a:t>!</a:t>
            </a:r>
            <a:br>
              <a:rPr lang="nl-NL" sz="5000" dirty="0">
                <a:ea typeface="Karla" pitchFamily="2" charset="0"/>
              </a:rPr>
            </a:br>
            <a:br>
              <a:rPr lang="nl-NL" sz="50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endParaRPr lang="nl-NL" sz="4400" dirty="0"/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4F6AEBA9-CF48-4A99-8925-16DCC95C0D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103" y="-642322"/>
            <a:ext cx="7379897" cy="7500322"/>
          </a:xfrm>
        </p:spPr>
      </p:pic>
    </p:spTree>
    <p:extLst>
      <p:ext uri="{BB962C8B-B14F-4D97-AF65-F5344CB8AC3E}">
        <p14:creationId xmlns:p14="http://schemas.microsoft.com/office/powerpoint/2010/main" val="3393384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579532B9-C653-4E88-9F07-403C2AEFD481}"/>
              </a:ext>
            </a:extLst>
          </p:cNvPr>
          <p:cNvSpPr/>
          <p:nvPr/>
        </p:nvSpPr>
        <p:spPr>
          <a:xfrm>
            <a:off x="366574" y="712794"/>
            <a:ext cx="2334293" cy="8156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nl-NL" sz="5300" b="1" spc="-180" dirty="0">
                <a:solidFill>
                  <a:schemeClr val="bg1"/>
                </a:solidFill>
                <a:latin typeface="Karla" pitchFamily="2" charset="0"/>
                <a:ea typeface="+mj-ea"/>
                <a:cs typeface="+mj-cs"/>
              </a:rPr>
              <a:t>Vraag 8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77AE368E-9ED5-48B9-8A59-72EA763CD7D1}"/>
              </a:ext>
            </a:extLst>
          </p:cNvPr>
          <p:cNvSpPr txBox="1"/>
          <p:nvPr/>
        </p:nvSpPr>
        <p:spPr>
          <a:xfrm>
            <a:off x="366574" y="1882834"/>
            <a:ext cx="6454066" cy="4294919"/>
          </a:xfrm>
          <a:prstGeom prst="rect">
            <a:avLst/>
          </a:prstGeom>
        </p:spPr>
        <p:txBody>
          <a:bodyPr vert="horz" wrap="square" lIns="0" tIns="134772" rIns="0" bIns="0" rtlCol="0">
            <a:spAutoFit/>
          </a:bodyPr>
          <a:lstStyle/>
          <a:p>
            <a:pPr marL="7701" marR="3080">
              <a:lnSpc>
                <a:spcPts val="5440"/>
              </a:lnSpc>
              <a:spcBef>
                <a:spcPts val="1061"/>
              </a:spcBef>
            </a:pPr>
            <a:r>
              <a:rPr lang="nl-NL" sz="5000" b="1" spc="-139" dirty="0">
                <a:solidFill>
                  <a:schemeClr val="bg1"/>
                </a:solidFill>
                <a:latin typeface="Karla"/>
                <a:cs typeface="Karla"/>
              </a:rPr>
              <a:t>Hoeveel lampjes hebben de theaterspiegels in de 19 kleedkamers van het ATLAS Theater in totaal? </a:t>
            </a:r>
          </a:p>
        </p:txBody>
      </p:sp>
    </p:spTree>
    <p:extLst>
      <p:ext uri="{BB962C8B-B14F-4D97-AF65-F5344CB8AC3E}">
        <p14:creationId xmlns:p14="http://schemas.microsoft.com/office/powerpoint/2010/main" val="1851296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00D679B-C2B3-469B-8DFD-5CB76F0A7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351" y="665163"/>
            <a:ext cx="4793942" cy="5964237"/>
          </a:xfrm>
        </p:spPr>
        <p:txBody>
          <a:bodyPr/>
          <a:lstStyle/>
          <a:p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r>
              <a:rPr lang="nl-NL" sz="4000" dirty="0">
                <a:ea typeface="Karla" pitchFamily="2" charset="0"/>
              </a:rPr>
              <a:t>1.162 lampjes!</a:t>
            </a:r>
            <a:br>
              <a:rPr lang="nl-NL" sz="4000" dirty="0">
                <a:ea typeface="Karla" pitchFamily="2" charset="0"/>
              </a:rPr>
            </a:br>
            <a:br>
              <a:rPr lang="nl-NL" sz="40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endParaRPr lang="nl-NL" sz="4400" dirty="0"/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4F6AEBA9-CF48-4A99-8925-16DCC95C0D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60" y="-104774"/>
            <a:ext cx="10624784" cy="6962774"/>
          </a:xfrm>
        </p:spPr>
      </p:pic>
    </p:spTree>
    <p:extLst>
      <p:ext uri="{BB962C8B-B14F-4D97-AF65-F5344CB8AC3E}">
        <p14:creationId xmlns:p14="http://schemas.microsoft.com/office/powerpoint/2010/main" val="3216354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579532B9-C653-4E88-9F07-403C2AEFD481}"/>
              </a:ext>
            </a:extLst>
          </p:cNvPr>
          <p:cNvSpPr/>
          <p:nvPr/>
        </p:nvSpPr>
        <p:spPr>
          <a:xfrm>
            <a:off x="385624" y="851697"/>
            <a:ext cx="2334293" cy="8156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nl-NL" sz="5300" b="1" spc="-180" dirty="0">
                <a:solidFill>
                  <a:schemeClr val="bg1"/>
                </a:solidFill>
                <a:latin typeface="Karla" pitchFamily="2" charset="0"/>
                <a:ea typeface="+mj-ea"/>
                <a:cs typeface="+mj-cs"/>
              </a:rPr>
              <a:t>Vraag 9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77AE368E-9ED5-48B9-8A59-72EA763CD7D1}"/>
              </a:ext>
            </a:extLst>
          </p:cNvPr>
          <p:cNvSpPr txBox="1"/>
          <p:nvPr/>
        </p:nvSpPr>
        <p:spPr>
          <a:xfrm>
            <a:off x="280849" y="2322210"/>
            <a:ext cx="6662876" cy="2213580"/>
          </a:xfrm>
          <a:prstGeom prst="rect">
            <a:avLst/>
          </a:prstGeom>
        </p:spPr>
        <p:txBody>
          <a:bodyPr vert="horz" wrap="square" lIns="0" tIns="134772" rIns="0" bIns="0" rtlCol="0">
            <a:spAutoFit/>
          </a:bodyPr>
          <a:lstStyle/>
          <a:p>
            <a:pPr marL="7701" marR="3080">
              <a:lnSpc>
                <a:spcPts val="5440"/>
              </a:lnSpc>
              <a:spcBef>
                <a:spcPts val="1061"/>
              </a:spcBef>
            </a:pPr>
            <a:r>
              <a:rPr lang="nl-NL" sz="5000" b="1" spc="-139" dirty="0">
                <a:solidFill>
                  <a:schemeClr val="bg1"/>
                </a:solidFill>
                <a:latin typeface="Karla"/>
                <a:cs typeface="Karla"/>
              </a:rPr>
              <a:t>Hoeveel zitplaatsen heeft de grootste zaal van het ATLAS Theater?</a:t>
            </a:r>
            <a:r>
              <a:rPr lang="nl-NL" sz="5000" b="1" dirty="0">
                <a:ea typeface="Karla" pitchFamily="2" charset="0"/>
              </a:rPr>
              <a:t> </a:t>
            </a:r>
            <a:endParaRPr lang="nl-NL" sz="5000" b="1" spc="-139" dirty="0">
              <a:solidFill>
                <a:schemeClr val="bg1"/>
              </a:solidFill>
              <a:latin typeface="Karla"/>
              <a:cs typeface="Karla"/>
            </a:endParaRPr>
          </a:p>
        </p:txBody>
      </p:sp>
    </p:spTree>
    <p:extLst>
      <p:ext uri="{BB962C8B-B14F-4D97-AF65-F5344CB8AC3E}">
        <p14:creationId xmlns:p14="http://schemas.microsoft.com/office/powerpoint/2010/main" val="408082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00D679B-C2B3-469B-8DFD-5CB76F0A7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351" y="665163"/>
            <a:ext cx="4793942" cy="5964237"/>
          </a:xfrm>
        </p:spPr>
        <p:txBody>
          <a:bodyPr/>
          <a:lstStyle/>
          <a:p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r>
              <a:rPr lang="nl-NL" sz="5000" dirty="0">
                <a:ea typeface="Karla" pitchFamily="2" charset="0"/>
              </a:rPr>
              <a:t>De Rabozaal heeft 822 zitplaatsen!</a:t>
            </a:r>
            <a:br>
              <a:rPr lang="nl-NL" sz="4000" dirty="0">
                <a:ea typeface="Karla" pitchFamily="2" charset="0"/>
              </a:rPr>
            </a:br>
            <a:br>
              <a:rPr lang="nl-NL" sz="4000" dirty="0">
                <a:ea typeface="Karla" pitchFamily="2" charset="0"/>
              </a:rPr>
            </a:br>
            <a:br>
              <a:rPr lang="nl-NL" sz="40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endParaRPr lang="nl-NL" sz="4400" dirty="0"/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4F6AEBA9-CF48-4A99-8925-16DCC95C0D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468" y="-52387"/>
            <a:ext cx="10444161" cy="6962774"/>
          </a:xfrm>
        </p:spPr>
      </p:pic>
    </p:spTree>
    <p:extLst>
      <p:ext uri="{BB962C8B-B14F-4D97-AF65-F5344CB8AC3E}">
        <p14:creationId xmlns:p14="http://schemas.microsoft.com/office/powerpoint/2010/main" val="25665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579532B9-C653-4E88-9F07-403C2AEFD481}"/>
              </a:ext>
            </a:extLst>
          </p:cNvPr>
          <p:cNvSpPr/>
          <p:nvPr/>
        </p:nvSpPr>
        <p:spPr>
          <a:xfrm>
            <a:off x="328474" y="661197"/>
            <a:ext cx="2137124" cy="8156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nl-NL" sz="5300" b="1" spc="-180" dirty="0">
                <a:solidFill>
                  <a:schemeClr val="bg1"/>
                </a:solidFill>
                <a:latin typeface="Karla" pitchFamily="2" charset="0"/>
                <a:ea typeface="+mj-ea"/>
                <a:cs typeface="+mj-cs"/>
              </a:rPr>
              <a:t>Vraag 1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77AE368E-9ED5-48B9-8A59-72EA763CD7D1}"/>
              </a:ext>
            </a:extLst>
          </p:cNvPr>
          <p:cNvSpPr txBox="1"/>
          <p:nvPr/>
        </p:nvSpPr>
        <p:spPr>
          <a:xfrm>
            <a:off x="328474" y="1956327"/>
            <a:ext cx="6454066" cy="3602422"/>
          </a:xfrm>
          <a:prstGeom prst="rect">
            <a:avLst/>
          </a:prstGeom>
        </p:spPr>
        <p:txBody>
          <a:bodyPr vert="horz" wrap="square" lIns="0" tIns="134772" rIns="0" bIns="0" rtlCol="0">
            <a:spAutoFit/>
          </a:bodyPr>
          <a:lstStyle/>
          <a:p>
            <a:pPr marL="7701" marR="3080">
              <a:lnSpc>
                <a:spcPts val="5440"/>
              </a:lnSpc>
              <a:spcBef>
                <a:spcPts val="1061"/>
              </a:spcBef>
            </a:pPr>
            <a:r>
              <a:rPr lang="nl-NL" sz="5000" b="1" spc="-139" dirty="0">
                <a:solidFill>
                  <a:schemeClr val="bg1"/>
                </a:solidFill>
                <a:latin typeface="Karla"/>
                <a:cs typeface="Karla"/>
              </a:rPr>
              <a:t>Hoe heet de plek waar de Grieken heel lang geleden toneelvoorstellingen gaven?</a:t>
            </a:r>
            <a:endParaRPr sz="5000" dirty="0">
              <a:solidFill>
                <a:schemeClr val="bg1"/>
              </a:solidFill>
              <a:latin typeface="Karla"/>
              <a:cs typeface="Karla"/>
            </a:endParaRPr>
          </a:p>
        </p:txBody>
      </p:sp>
    </p:spTree>
    <p:extLst>
      <p:ext uri="{BB962C8B-B14F-4D97-AF65-F5344CB8AC3E}">
        <p14:creationId xmlns:p14="http://schemas.microsoft.com/office/powerpoint/2010/main" val="98088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579532B9-C653-4E88-9F07-403C2AEFD481}"/>
              </a:ext>
            </a:extLst>
          </p:cNvPr>
          <p:cNvSpPr/>
          <p:nvPr/>
        </p:nvSpPr>
        <p:spPr>
          <a:xfrm>
            <a:off x="452299" y="680247"/>
            <a:ext cx="2543645" cy="8156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nl-NL" sz="5300" b="1" spc="-180" dirty="0">
                <a:solidFill>
                  <a:schemeClr val="bg1"/>
                </a:solidFill>
                <a:latin typeface="Karla" pitchFamily="2" charset="0"/>
                <a:ea typeface="+mj-ea"/>
                <a:cs typeface="+mj-cs"/>
              </a:rPr>
              <a:t>Vraag 10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77AE368E-9ED5-48B9-8A59-72EA763CD7D1}"/>
              </a:ext>
            </a:extLst>
          </p:cNvPr>
          <p:cNvSpPr txBox="1"/>
          <p:nvPr/>
        </p:nvSpPr>
        <p:spPr>
          <a:xfrm>
            <a:off x="347524" y="1903338"/>
            <a:ext cx="6454066" cy="3602422"/>
          </a:xfrm>
          <a:prstGeom prst="rect">
            <a:avLst/>
          </a:prstGeom>
        </p:spPr>
        <p:txBody>
          <a:bodyPr vert="horz" wrap="square" lIns="0" tIns="134772" rIns="0" bIns="0" rtlCol="0">
            <a:spAutoFit/>
          </a:bodyPr>
          <a:lstStyle/>
          <a:p>
            <a:pPr marL="7701" marR="3080">
              <a:lnSpc>
                <a:spcPts val="5440"/>
              </a:lnSpc>
              <a:spcBef>
                <a:spcPts val="1061"/>
              </a:spcBef>
            </a:pPr>
            <a:r>
              <a:rPr lang="nl-NL" sz="5000" b="1" spc="-139" dirty="0">
                <a:solidFill>
                  <a:schemeClr val="bg1"/>
                </a:solidFill>
                <a:latin typeface="Karla"/>
                <a:cs typeface="Karla"/>
              </a:rPr>
              <a:t>Hoe worden de verticale doeken genoemd die op het toneel achter elkaar hangen? </a:t>
            </a:r>
          </a:p>
        </p:txBody>
      </p:sp>
    </p:spTree>
    <p:extLst>
      <p:ext uri="{BB962C8B-B14F-4D97-AF65-F5344CB8AC3E}">
        <p14:creationId xmlns:p14="http://schemas.microsoft.com/office/powerpoint/2010/main" val="3011732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00D679B-C2B3-469B-8DFD-5CB76F0A7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351" y="665163"/>
            <a:ext cx="4793942" cy="5964237"/>
          </a:xfrm>
        </p:spPr>
        <p:txBody>
          <a:bodyPr/>
          <a:lstStyle/>
          <a:p>
            <a:pPr>
              <a:lnSpc>
                <a:spcPct val="100000"/>
              </a:lnSpc>
            </a:pP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r>
              <a:rPr lang="nl-NL" sz="5000" dirty="0"/>
              <a:t>Poten</a:t>
            </a:r>
            <a:r>
              <a:rPr lang="nl-NL" sz="4000" dirty="0"/>
              <a:t> </a:t>
            </a:r>
            <a:br>
              <a:rPr lang="nl-NL" sz="4000" dirty="0">
                <a:ea typeface="Karla" pitchFamily="2" charset="0"/>
              </a:rPr>
            </a:br>
            <a:br>
              <a:rPr lang="nl-NL" sz="4000" dirty="0">
                <a:ea typeface="Karla" pitchFamily="2" charset="0"/>
              </a:rPr>
            </a:br>
            <a:br>
              <a:rPr lang="nl-NL" sz="40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endParaRPr lang="nl-NL" sz="4400" dirty="0"/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4F6AEBA9-CF48-4A99-8925-16DCC95C0D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268" y="0"/>
            <a:ext cx="11683136" cy="6858000"/>
          </a:xfrm>
        </p:spPr>
      </p:pic>
    </p:spTree>
    <p:extLst>
      <p:ext uri="{BB962C8B-B14F-4D97-AF65-F5344CB8AC3E}">
        <p14:creationId xmlns:p14="http://schemas.microsoft.com/office/powerpoint/2010/main" val="2709293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579532B9-C653-4E88-9F07-403C2AEFD481}"/>
              </a:ext>
            </a:extLst>
          </p:cNvPr>
          <p:cNvSpPr/>
          <p:nvPr/>
        </p:nvSpPr>
        <p:spPr>
          <a:xfrm>
            <a:off x="452299" y="680247"/>
            <a:ext cx="2356094" cy="8156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nl-NL" sz="5300" b="1" spc="-180" dirty="0">
                <a:solidFill>
                  <a:schemeClr val="bg1"/>
                </a:solidFill>
                <a:latin typeface="Karla" pitchFamily="2" charset="0"/>
                <a:ea typeface="+mj-ea"/>
                <a:cs typeface="+mj-cs"/>
              </a:rPr>
              <a:t>Vraag 11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77AE368E-9ED5-48B9-8A59-72EA763CD7D1}"/>
              </a:ext>
            </a:extLst>
          </p:cNvPr>
          <p:cNvSpPr txBox="1"/>
          <p:nvPr/>
        </p:nvSpPr>
        <p:spPr>
          <a:xfrm>
            <a:off x="328474" y="2160513"/>
            <a:ext cx="6454066" cy="2358491"/>
          </a:xfrm>
          <a:prstGeom prst="rect">
            <a:avLst/>
          </a:prstGeom>
        </p:spPr>
        <p:txBody>
          <a:bodyPr vert="horz" wrap="square" lIns="0" tIns="134772" rIns="0" bIns="0" rtlCol="0">
            <a:spAutoFit/>
          </a:bodyPr>
          <a:lstStyle/>
          <a:p>
            <a:pPr marL="7701" marR="3080">
              <a:lnSpc>
                <a:spcPts val="5440"/>
              </a:lnSpc>
              <a:spcBef>
                <a:spcPts val="1061"/>
              </a:spcBef>
            </a:pPr>
            <a:r>
              <a:rPr lang="nl-NL" sz="5000" b="1" spc="-139" dirty="0">
                <a:solidFill>
                  <a:schemeClr val="bg1"/>
                </a:solidFill>
                <a:latin typeface="Karla"/>
                <a:cs typeface="Karla"/>
              </a:rPr>
              <a:t>Onder welke rijen zit de orkestbak? </a:t>
            </a:r>
            <a:endParaRPr lang="nl-NL" sz="5000" dirty="0"/>
          </a:p>
          <a:p>
            <a:pPr marL="7701" marR="3080">
              <a:lnSpc>
                <a:spcPts val="5440"/>
              </a:lnSpc>
              <a:spcBef>
                <a:spcPts val="1061"/>
              </a:spcBef>
            </a:pPr>
            <a:endParaRPr lang="nl-NL" sz="5336" b="1" spc="-139" dirty="0">
              <a:solidFill>
                <a:schemeClr val="bg1"/>
              </a:solidFill>
              <a:latin typeface="Karla"/>
              <a:cs typeface="Karla"/>
            </a:endParaRPr>
          </a:p>
        </p:txBody>
      </p:sp>
    </p:spTree>
    <p:extLst>
      <p:ext uri="{BB962C8B-B14F-4D97-AF65-F5344CB8AC3E}">
        <p14:creationId xmlns:p14="http://schemas.microsoft.com/office/powerpoint/2010/main" val="2769098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00D679B-C2B3-469B-8DFD-5CB76F0A7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351" y="665163"/>
            <a:ext cx="4793942" cy="5964237"/>
          </a:xfrm>
        </p:spPr>
        <p:txBody>
          <a:bodyPr/>
          <a:lstStyle/>
          <a:p>
            <a:pPr>
              <a:lnSpc>
                <a:spcPct val="100000"/>
              </a:lnSpc>
            </a:pP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r>
              <a:rPr lang="nl-NL" sz="5000" dirty="0">
                <a:ea typeface="Karla" pitchFamily="2" charset="0"/>
              </a:rPr>
              <a:t>De </a:t>
            </a:r>
            <a:r>
              <a:rPr lang="nl-NL" sz="5000" dirty="0"/>
              <a:t>eerste vier </a:t>
            </a:r>
            <a:br>
              <a:rPr lang="nl-NL" sz="5000" dirty="0"/>
            </a:br>
            <a:r>
              <a:rPr lang="nl-NL" sz="5000" dirty="0"/>
              <a:t>rijen. </a:t>
            </a:r>
            <a:br>
              <a:rPr lang="nl-NL" sz="4000" dirty="0">
                <a:ea typeface="Karla" pitchFamily="2" charset="0"/>
              </a:rPr>
            </a:br>
            <a:br>
              <a:rPr lang="nl-NL" sz="4000" dirty="0">
                <a:ea typeface="Karla" pitchFamily="2" charset="0"/>
              </a:rPr>
            </a:br>
            <a:br>
              <a:rPr lang="nl-NL" sz="40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endParaRPr lang="nl-NL" sz="4400" dirty="0"/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4F6AEBA9-CF48-4A99-8925-16DCC95C0D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648" y="-337351"/>
            <a:ext cx="7195351" cy="7195351"/>
          </a:xfrm>
        </p:spPr>
      </p:pic>
    </p:spTree>
    <p:extLst>
      <p:ext uri="{BB962C8B-B14F-4D97-AF65-F5344CB8AC3E}">
        <p14:creationId xmlns:p14="http://schemas.microsoft.com/office/powerpoint/2010/main" val="2371355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579532B9-C653-4E88-9F07-403C2AEFD481}"/>
              </a:ext>
            </a:extLst>
          </p:cNvPr>
          <p:cNvSpPr/>
          <p:nvPr/>
        </p:nvSpPr>
        <p:spPr>
          <a:xfrm>
            <a:off x="452299" y="680247"/>
            <a:ext cx="2526013" cy="8156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nl-NL" sz="5300" b="1" spc="-180" dirty="0">
                <a:solidFill>
                  <a:schemeClr val="bg1"/>
                </a:solidFill>
                <a:latin typeface="Karla" pitchFamily="2" charset="0"/>
                <a:ea typeface="+mj-ea"/>
                <a:cs typeface="+mj-cs"/>
              </a:rPr>
              <a:t>Vraag 12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77AE368E-9ED5-48B9-8A59-72EA763CD7D1}"/>
              </a:ext>
            </a:extLst>
          </p:cNvPr>
          <p:cNvSpPr txBox="1"/>
          <p:nvPr/>
        </p:nvSpPr>
        <p:spPr>
          <a:xfrm>
            <a:off x="328474" y="2160513"/>
            <a:ext cx="6454066" cy="2906077"/>
          </a:xfrm>
          <a:prstGeom prst="rect">
            <a:avLst/>
          </a:prstGeom>
        </p:spPr>
        <p:txBody>
          <a:bodyPr vert="horz" wrap="square" lIns="0" tIns="134772" rIns="0" bIns="0" rtlCol="0">
            <a:spAutoFit/>
          </a:bodyPr>
          <a:lstStyle/>
          <a:p>
            <a:pPr marL="7701" marR="3080">
              <a:lnSpc>
                <a:spcPts val="5440"/>
              </a:lnSpc>
              <a:spcBef>
                <a:spcPts val="1061"/>
              </a:spcBef>
            </a:pPr>
            <a:r>
              <a:rPr lang="nl-NL" sz="5000" b="1" spc="-139" dirty="0">
                <a:solidFill>
                  <a:schemeClr val="bg1"/>
                </a:solidFill>
                <a:latin typeface="Karla"/>
                <a:cs typeface="Karla"/>
              </a:rPr>
              <a:t>Hoeveel werkkasten hebben de schoonmakers tot hun beschikking? </a:t>
            </a:r>
            <a:endParaRPr lang="nl-NL" sz="5336" b="1" spc="-139" dirty="0">
              <a:solidFill>
                <a:schemeClr val="bg1"/>
              </a:solidFill>
              <a:latin typeface="Karla"/>
              <a:cs typeface="Karla"/>
            </a:endParaRPr>
          </a:p>
        </p:txBody>
      </p:sp>
    </p:spTree>
    <p:extLst>
      <p:ext uri="{BB962C8B-B14F-4D97-AF65-F5344CB8AC3E}">
        <p14:creationId xmlns:p14="http://schemas.microsoft.com/office/powerpoint/2010/main" val="4007573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00D679B-C2B3-469B-8DFD-5CB76F0A7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351" y="665163"/>
            <a:ext cx="4793942" cy="5964237"/>
          </a:xfrm>
        </p:spPr>
        <p:txBody>
          <a:bodyPr/>
          <a:lstStyle/>
          <a:p>
            <a:pPr>
              <a:lnSpc>
                <a:spcPct val="100000"/>
              </a:lnSpc>
            </a:pP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r>
              <a:rPr lang="nl-NL" sz="5000" dirty="0">
                <a:ea typeface="Karla" pitchFamily="2" charset="0"/>
              </a:rPr>
              <a:t>Schoonmaak </a:t>
            </a:r>
            <a:br>
              <a:rPr lang="nl-NL" sz="5000" dirty="0">
                <a:ea typeface="Karla" pitchFamily="2" charset="0"/>
              </a:rPr>
            </a:br>
            <a:r>
              <a:rPr lang="nl-NL" sz="5000">
                <a:ea typeface="Karla" pitchFamily="2" charset="0"/>
              </a:rPr>
              <a:t>beschikt over</a:t>
            </a:r>
            <a:br>
              <a:rPr lang="nl-NL" sz="5000">
                <a:ea typeface="Karla" pitchFamily="2" charset="0"/>
              </a:rPr>
            </a:br>
            <a:r>
              <a:rPr lang="nl-NL" sz="5000">
                <a:ea typeface="Karla" pitchFamily="2" charset="0"/>
              </a:rPr>
              <a:t>11 werkkasten</a:t>
            </a:r>
            <a:br>
              <a:rPr lang="nl-NL" sz="4000" dirty="0">
                <a:ea typeface="Karla" pitchFamily="2" charset="0"/>
              </a:rPr>
            </a:br>
            <a:br>
              <a:rPr lang="nl-NL" sz="4000" dirty="0">
                <a:ea typeface="Karla" pitchFamily="2" charset="0"/>
              </a:rPr>
            </a:br>
            <a:br>
              <a:rPr lang="nl-NL" sz="40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endParaRPr lang="nl-NL" sz="4400" dirty="0"/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0A62B246-4F3A-43DE-9307-93A8D0F6E6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6" b="15146"/>
          <a:stretch>
            <a:fillRect/>
          </a:stretch>
        </p:blipFill>
        <p:spPr>
          <a:xfrm>
            <a:off x="5025736" y="0"/>
            <a:ext cx="7378700" cy="6858000"/>
          </a:xfrm>
        </p:spPr>
      </p:pic>
    </p:spTree>
    <p:extLst>
      <p:ext uri="{BB962C8B-B14F-4D97-AF65-F5344CB8AC3E}">
        <p14:creationId xmlns:p14="http://schemas.microsoft.com/office/powerpoint/2010/main" val="927796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579532B9-C653-4E88-9F07-403C2AEFD481}"/>
              </a:ext>
            </a:extLst>
          </p:cNvPr>
          <p:cNvSpPr/>
          <p:nvPr/>
        </p:nvSpPr>
        <p:spPr>
          <a:xfrm>
            <a:off x="452299" y="680247"/>
            <a:ext cx="2526013" cy="8156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nl-NL" sz="5300" b="1" spc="-180" dirty="0">
                <a:solidFill>
                  <a:schemeClr val="bg1"/>
                </a:solidFill>
                <a:latin typeface="Karla" pitchFamily="2" charset="0"/>
                <a:ea typeface="+mj-ea"/>
                <a:cs typeface="+mj-cs"/>
              </a:rPr>
              <a:t>Vraag 13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77AE368E-9ED5-48B9-8A59-72EA763CD7D1}"/>
              </a:ext>
            </a:extLst>
          </p:cNvPr>
          <p:cNvSpPr txBox="1"/>
          <p:nvPr/>
        </p:nvSpPr>
        <p:spPr>
          <a:xfrm>
            <a:off x="328474" y="2160513"/>
            <a:ext cx="6454066" cy="2213580"/>
          </a:xfrm>
          <a:prstGeom prst="rect">
            <a:avLst/>
          </a:prstGeom>
        </p:spPr>
        <p:txBody>
          <a:bodyPr vert="horz" wrap="square" lIns="0" tIns="134772" rIns="0" bIns="0" rtlCol="0">
            <a:spAutoFit/>
          </a:bodyPr>
          <a:lstStyle/>
          <a:p>
            <a:pPr marL="7701" marR="3080">
              <a:lnSpc>
                <a:spcPts val="5440"/>
              </a:lnSpc>
              <a:spcBef>
                <a:spcPts val="1061"/>
              </a:spcBef>
            </a:pPr>
            <a:r>
              <a:rPr lang="nl-NL" sz="5000" b="1" spc="-139" dirty="0">
                <a:solidFill>
                  <a:schemeClr val="bg1"/>
                </a:solidFill>
                <a:latin typeface="Karla"/>
                <a:cs typeface="Karla"/>
              </a:rPr>
              <a:t>Welke zelfgemaakte lekkernij van het ATLAS is erg populair? </a:t>
            </a:r>
            <a:endParaRPr lang="nl-NL" sz="5336" b="1" spc="-139" dirty="0">
              <a:solidFill>
                <a:schemeClr val="bg1"/>
              </a:solidFill>
              <a:latin typeface="Karla"/>
              <a:cs typeface="Karla"/>
            </a:endParaRPr>
          </a:p>
        </p:txBody>
      </p:sp>
    </p:spTree>
    <p:extLst>
      <p:ext uri="{BB962C8B-B14F-4D97-AF65-F5344CB8AC3E}">
        <p14:creationId xmlns:p14="http://schemas.microsoft.com/office/powerpoint/2010/main" val="3354190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00D679B-C2B3-469B-8DFD-5CB76F0A7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351" y="665163"/>
            <a:ext cx="4793942" cy="5964237"/>
          </a:xfrm>
        </p:spPr>
        <p:txBody>
          <a:bodyPr/>
          <a:lstStyle/>
          <a:p>
            <a:pPr>
              <a:lnSpc>
                <a:spcPct val="100000"/>
              </a:lnSpc>
            </a:pP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r>
              <a:rPr lang="nl-NL" sz="5000" dirty="0">
                <a:ea typeface="Karla" pitchFamily="2" charset="0"/>
              </a:rPr>
              <a:t>Boterkoek</a:t>
            </a:r>
            <a:br>
              <a:rPr lang="nl-NL" sz="4000" dirty="0">
                <a:ea typeface="Karla" pitchFamily="2" charset="0"/>
              </a:rPr>
            </a:br>
            <a:br>
              <a:rPr lang="nl-NL" sz="4000" dirty="0">
                <a:ea typeface="Karla" pitchFamily="2" charset="0"/>
              </a:rPr>
            </a:br>
            <a:br>
              <a:rPr lang="nl-NL" sz="40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endParaRPr lang="nl-NL" sz="4400" dirty="0"/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0A62B246-4F3A-43DE-9307-93A8D0F6E6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40" y="-267637"/>
            <a:ext cx="6921260" cy="7210853"/>
          </a:xfrm>
        </p:spPr>
      </p:pic>
    </p:spTree>
    <p:extLst>
      <p:ext uri="{BB962C8B-B14F-4D97-AF65-F5344CB8AC3E}">
        <p14:creationId xmlns:p14="http://schemas.microsoft.com/office/powerpoint/2010/main" val="4089500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579532B9-C653-4E88-9F07-403C2AEFD481}"/>
              </a:ext>
            </a:extLst>
          </p:cNvPr>
          <p:cNvSpPr/>
          <p:nvPr/>
        </p:nvSpPr>
        <p:spPr>
          <a:xfrm>
            <a:off x="452299" y="680247"/>
            <a:ext cx="2517997" cy="8156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nl-NL" sz="5300" b="1" spc="-180" dirty="0">
                <a:solidFill>
                  <a:schemeClr val="bg1"/>
                </a:solidFill>
                <a:latin typeface="Karla" pitchFamily="2" charset="0"/>
                <a:ea typeface="+mj-ea"/>
                <a:cs typeface="+mj-cs"/>
              </a:rPr>
              <a:t>Vraag 14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77AE368E-9ED5-48B9-8A59-72EA763CD7D1}"/>
              </a:ext>
            </a:extLst>
          </p:cNvPr>
          <p:cNvSpPr txBox="1"/>
          <p:nvPr/>
        </p:nvSpPr>
        <p:spPr>
          <a:xfrm>
            <a:off x="328474" y="2160513"/>
            <a:ext cx="6454066" cy="2906077"/>
          </a:xfrm>
          <a:prstGeom prst="rect">
            <a:avLst/>
          </a:prstGeom>
        </p:spPr>
        <p:txBody>
          <a:bodyPr vert="horz" wrap="square" lIns="0" tIns="134772" rIns="0" bIns="0" rtlCol="0">
            <a:spAutoFit/>
          </a:bodyPr>
          <a:lstStyle/>
          <a:p>
            <a:pPr marL="7701" marR="3080">
              <a:lnSpc>
                <a:spcPts val="5440"/>
              </a:lnSpc>
              <a:spcBef>
                <a:spcPts val="1061"/>
              </a:spcBef>
            </a:pPr>
            <a:r>
              <a:rPr lang="nl-NL" sz="5000" b="1" spc="-139" dirty="0">
                <a:solidFill>
                  <a:schemeClr val="bg1"/>
                </a:solidFill>
                <a:latin typeface="Karla"/>
                <a:cs typeface="Karla"/>
              </a:rPr>
              <a:t>Hoeveel mensen bezoeken (gemiddeld) jaarlijks het ATLAS Theater? </a:t>
            </a:r>
            <a:endParaRPr lang="nl-NL" sz="5336" b="1" spc="-139" dirty="0">
              <a:solidFill>
                <a:schemeClr val="bg1"/>
              </a:solidFill>
              <a:latin typeface="Karla"/>
              <a:cs typeface="Karla"/>
            </a:endParaRPr>
          </a:p>
        </p:txBody>
      </p:sp>
    </p:spTree>
    <p:extLst>
      <p:ext uri="{BB962C8B-B14F-4D97-AF65-F5344CB8AC3E}">
        <p14:creationId xmlns:p14="http://schemas.microsoft.com/office/powerpoint/2010/main" val="2660406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00D679B-C2B3-469B-8DFD-5CB76F0A7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351" y="665163"/>
            <a:ext cx="4793942" cy="5964237"/>
          </a:xfrm>
        </p:spPr>
        <p:txBody>
          <a:bodyPr/>
          <a:lstStyle/>
          <a:p>
            <a:pPr>
              <a:lnSpc>
                <a:spcPct val="100000"/>
              </a:lnSpc>
            </a:pPr>
            <a:br>
              <a:rPr lang="nl-NL" sz="4400" dirty="0">
                <a:ea typeface="Karla" pitchFamily="2" charset="0"/>
              </a:rPr>
            </a:br>
            <a:r>
              <a:rPr lang="nl-NL" sz="5000" dirty="0">
                <a:ea typeface="Karla" pitchFamily="2" charset="0"/>
              </a:rPr>
              <a:t>Gemiddeld ontvangt het ATLAS Theater</a:t>
            </a:r>
            <a:br>
              <a:rPr lang="nl-NL" sz="5000" dirty="0">
                <a:ea typeface="Karla" pitchFamily="2" charset="0"/>
              </a:rPr>
            </a:br>
            <a:r>
              <a:rPr lang="nl-NL" sz="5000" dirty="0">
                <a:ea typeface="Karla" pitchFamily="2" charset="0"/>
              </a:rPr>
              <a:t>110.000 bezoekers</a:t>
            </a:r>
            <a:br>
              <a:rPr lang="nl-NL" sz="4000" dirty="0">
                <a:ea typeface="Karla" pitchFamily="2" charset="0"/>
              </a:rPr>
            </a:br>
            <a:br>
              <a:rPr lang="nl-NL" sz="4000" dirty="0">
                <a:ea typeface="Karla" pitchFamily="2" charset="0"/>
              </a:rPr>
            </a:br>
            <a:br>
              <a:rPr lang="nl-NL" sz="40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endParaRPr lang="nl-NL" sz="4400" dirty="0"/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0A62B246-4F3A-43DE-9307-93A8D0F6E6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592" y="-1440613"/>
            <a:ext cx="5532408" cy="8298613"/>
          </a:xfrm>
        </p:spPr>
      </p:pic>
    </p:spTree>
    <p:extLst>
      <p:ext uri="{BB962C8B-B14F-4D97-AF65-F5344CB8AC3E}">
        <p14:creationId xmlns:p14="http://schemas.microsoft.com/office/powerpoint/2010/main" val="1439027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>
            <a:extLst>
              <a:ext uri="{FF2B5EF4-FFF2-40B4-BE49-F238E27FC236}">
                <a16:creationId xmlns:a16="http://schemas.microsoft.com/office/drawing/2014/main" id="{64512C06-3911-4445-B2FD-B860E71F31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r="14174"/>
          <a:stretch>
            <a:fillRect/>
          </a:stretch>
        </p:blipFill>
        <p:spPr>
          <a:xfrm>
            <a:off x="5010150" y="0"/>
            <a:ext cx="7378700" cy="6858000"/>
          </a:xfr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D00D679B-C2B3-469B-8DFD-5CB76F0A7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351" y="665163"/>
            <a:ext cx="4672799" cy="5964237"/>
          </a:xfrm>
        </p:spPr>
        <p:txBody>
          <a:bodyPr/>
          <a:lstStyle/>
          <a:p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r>
              <a:rPr lang="nl-NL" sz="5000" dirty="0">
                <a:ea typeface="Karla" pitchFamily="2" charset="0"/>
              </a:rPr>
              <a:t>amfitheater</a:t>
            </a: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1654557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579532B9-C653-4E88-9F07-403C2AEFD481}"/>
              </a:ext>
            </a:extLst>
          </p:cNvPr>
          <p:cNvSpPr/>
          <p:nvPr/>
        </p:nvSpPr>
        <p:spPr>
          <a:xfrm>
            <a:off x="452299" y="680247"/>
            <a:ext cx="2509982" cy="8156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nl-NL" sz="5300" b="1" spc="-180" dirty="0">
                <a:solidFill>
                  <a:schemeClr val="bg1"/>
                </a:solidFill>
                <a:latin typeface="Karla" pitchFamily="2" charset="0"/>
                <a:ea typeface="+mj-ea"/>
                <a:cs typeface="+mj-cs"/>
              </a:rPr>
              <a:t>Vraag 15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77AE368E-9ED5-48B9-8A59-72EA763CD7D1}"/>
              </a:ext>
            </a:extLst>
          </p:cNvPr>
          <p:cNvSpPr txBox="1"/>
          <p:nvPr/>
        </p:nvSpPr>
        <p:spPr>
          <a:xfrm>
            <a:off x="328474" y="2160513"/>
            <a:ext cx="6454066" cy="2906077"/>
          </a:xfrm>
          <a:prstGeom prst="rect">
            <a:avLst/>
          </a:prstGeom>
        </p:spPr>
        <p:txBody>
          <a:bodyPr vert="horz" wrap="square" lIns="0" tIns="134772" rIns="0" bIns="0" rtlCol="0">
            <a:spAutoFit/>
          </a:bodyPr>
          <a:lstStyle/>
          <a:p>
            <a:pPr marL="7701" marR="3080">
              <a:lnSpc>
                <a:spcPts val="5440"/>
              </a:lnSpc>
              <a:spcBef>
                <a:spcPts val="1061"/>
              </a:spcBef>
            </a:pPr>
            <a:r>
              <a:rPr lang="nl-NL" sz="5000" b="1" spc="-139" dirty="0">
                <a:solidFill>
                  <a:schemeClr val="bg1"/>
                </a:solidFill>
                <a:latin typeface="Karla"/>
                <a:cs typeface="Karla"/>
              </a:rPr>
              <a:t>Wat kun je bij het theater lenen als je meer over het theater te weten wilt komen?</a:t>
            </a:r>
            <a:endParaRPr lang="nl-NL" sz="5336" b="1" spc="-139" dirty="0">
              <a:solidFill>
                <a:schemeClr val="bg1"/>
              </a:solidFill>
              <a:latin typeface="Karla"/>
              <a:cs typeface="Karla"/>
            </a:endParaRPr>
          </a:p>
        </p:txBody>
      </p:sp>
    </p:spTree>
    <p:extLst>
      <p:ext uri="{BB962C8B-B14F-4D97-AF65-F5344CB8AC3E}">
        <p14:creationId xmlns:p14="http://schemas.microsoft.com/office/powerpoint/2010/main" val="1100107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00D679B-C2B3-469B-8DFD-5CB76F0A7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351" y="665163"/>
            <a:ext cx="4793942" cy="5964237"/>
          </a:xfrm>
        </p:spPr>
        <p:txBody>
          <a:bodyPr/>
          <a:lstStyle/>
          <a:p>
            <a:pPr>
              <a:lnSpc>
                <a:spcPct val="100000"/>
              </a:lnSpc>
            </a:pPr>
            <a:br>
              <a:rPr lang="nl-NL" sz="4400" dirty="0">
                <a:ea typeface="Karla" pitchFamily="2" charset="0"/>
              </a:rPr>
            </a:br>
            <a:r>
              <a:rPr lang="nl-NL" sz="5000" dirty="0">
                <a:ea typeface="Karla" pitchFamily="2" charset="0"/>
              </a:rPr>
              <a:t>De spreekbeurt-koffer</a:t>
            </a:r>
            <a:br>
              <a:rPr lang="nl-NL" sz="4000" dirty="0">
                <a:ea typeface="Karla" pitchFamily="2" charset="0"/>
              </a:rPr>
            </a:br>
            <a:br>
              <a:rPr lang="nl-NL" sz="4000" dirty="0">
                <a:ea typeface="Karla" pitchFamily="2" charset="0"/>
              </a:rPr>
            </a:br>
            <a:br>
              <a:rPr lang="nl-NL" sz="40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endParaRPr lang="nl-NL" sz="4400" dirty="0"/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96385C8B-E52B-4A48-B693-C6DE787FC1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4" b="91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4342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>
            <a:extLst>
              <a:ext uri="{FF2B5EF4-FFF2-40B4-BE49-F238E27FC236}">
                <a16:creationId xmlns:a16="http://schemas.microsoft.com/office/drawing/2014/main" id="{4B59F146-1205-48EE-A983-F4D7EF692D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40" y="280988"/>
            <a:ext cx="7510485" cy="6296024"/>
          </a:xfr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62235D3F-30A0-4E86-AEF7-1206D1AE720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67625" y="1624280"/>
            <a:ext cx="4270375" cy="4019550"/>
          </a:xfrm>
        </p:spPr>
        <p:txBody>
          <a:bodyPr>
            <a:normAutofit fontScale="40000" lnSpcReduction="20000"/>
          </a:bodyPr>
          <a:lstStyle/>
          <a:p>
            <a:r>
              <a:rPr lang="nl-NL" sz="7600" dirty="0"/>
              <a:t>En?? Wie van jullie had de meeste antwoorden goed en mag zich de</a:t>
            </a:r>
            <a:br>
              <a:rPr lang="nl-NL" sz="7600" dirty="0"/>
            </a:br>
            <a:endParaRPr lang="nl-NL" sz="7600" dirty="0"/>
          </a:p>
          <a:p>
            <a:r>
              <a:rPr lang="nl-NL" sz="7600" dirty="0"/>
              <a:t>‘THEATERKENNER VAN HET JAAR’</a:t>
            </a:r>
            <a:br>
              <a:rPr lang="nl-NL" sz="7600" dirty="0"/>
            </a:br>
            <a:endParaRPr lang="nl-NL" sz="7600" dirty="0"/>
          </a:p>
          <a:p>
            <a:r>
              <a:rPr lang="nl-NL" sz="7600" dirty="0"/>
              <a:t>noemen?</a:t>
            </a:r>
          </a:p>
          <a:p>
            <a:endParaRPr lang="nl-NL" dirty="0"/>
          </a:p>
          <a:p>
            <a:r>
              <a:rPr lang="nl-NL" dirty="0"/>
              <a:t> 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5840F42A-15E3-4B50-99A4-79B154FC96F9}"/>
              </a:ext>
            </a:extLst>
          </p:cNvPr>
          <p:cNvSpPr>
            <a:spLocks/>
          </p:cNvSpPr>
          <p:nvPr/>
        </p:nvSpPr>
        <p:spPr>
          <a:xfrm>
            <a:off x="8127682" y="649386"/>
            <a:ext cx="2029723" cy="3226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72000" bIns="72000" rtlCol="0" anchor="ctr">
            <a:spAutoFit/>
          </a:bodyPr>
          <a:lstStyle/>
          <a:p>
            <a:pPr algn="ctr"/>
            <a:r>
              <a:rPr lang="nl-NL" sz="1152" b="1" cap="all" spc="150" dirty="0">
                <a:solidFill>
                  <a:schemeClr val="bg1"/>
                </a:solidFill>
                <a:latin typeface="Roboto"/>
              </a:rPr>
              <a:t>EN DE WINNAAR IS....</a:t>
            </a: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1F77E271-4081-4AC1-B0E9-38486AE29DAE}"/>
              </a:ext>
            </a:extLst>
          </p:cNvPr>
          <p:cNvSpPr/>
          <p:nvPr/>
        </p:nvSpPr>
        <p:spPr>
          <a:xfrm rot="21120000">
            <a:off x="6661173" y="4643914"/>
            <a:ext cx="1377364" cy="13773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wrap="none" lIns="0" tIns="0" rIns="0" bIns="0" rtlCol="0" anchor="ctr"/>
          <a:lstStyle/>
          <a:p>
            <a:pPr algn="ctr"/>
            <a:r>
              <a:rPr lang="nl-NL" sz="2200" spc="-10" baseline="2000" dirty="0">
                <a:solidFill>
                  <a:srgbClr val="FFFFFF"/>
                </a:solidFill>
                <a:latin typeface="Roboto"/>
              </a:rPr>
              <a:t>Tot ziens in</a:t>
            </a:r>
          </a:p>
          <a:p>
            <a:pPr algn="ctr"/>
            <a:r>
              <a:rPr lang="nl-NL" sz="2200" spc="-10" baseline="2000" dirty="0">
                <a:solidFill>
                  <a:srgbClr val="FFFFFF"/>
                </a:solidFill>
                <a:latin typeface="Roboto"/>
              </a:rPr>
              <a:t>ATLAS!</a:t>
            </a:r>
            <a:endParaRPr sz="2200" spc="-10" baseline="2000" dirty="0">
              <a:solidFill>
                <a:srgbClr val="FFFFFF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015118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579532B9-C653-4E88-9F07-403C2AEFD481}"/>
              </a:ext>
            </a:extLst>
          </p:cNvPr>
          <p:cNvSpPr/>
          <p:nvPr/>
        </p:nvSpPr>
        <p:spPr>
          <a:xfrm>
            <a:off x="328474" y="661197"/>
            <a:ext cx="2307042" cy="8156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nl-NL" sz="5300" b="1" spc="-180" dirty="0">
                <a:solidFill>
                  <a:schemeClr val="bg1"/>
                </a:solidFill>
                <a:latin typeface="Karla" pitchFamily="2" charset="0"/>
                <a:ea typeface="+mj-ea"/>
                <a:cs typeface="+mj-cs"/>
              </a:rPr>
              <a:t>Vraag 2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77AE368E-9ED5-48B9-8A59-72EA763CD7D1}"/>
              </a:ext>
            </a:extLst>
          </p:cNvPr>
          <p:cNvSpPr txBox="1"/>
          <p:nvPr/>
        </p:nvSpPr>
        <p:spPr>
          <a:xfrm>
            <a:off x="328474" y="2178268"/>
            <a:ext cx="6454066" cy="1524930"/>
          </a:xfrm>
          <a:prstGeom prst="rect">
            <a:avLst/>
          </a:prstGeom>
        </p:spPr>
        <p:txBody>
          <a:bodyPr vert="horz" wrap="square" lIns="0" tIns="134772" rIns="0" bIns="0" rtlCol="0">
            <a:spAutoFit/>
          </a:bodyPr>
          <a:lstStyle/>
          <a:p>
            <a:pPr marL="7701" marR="3080">
              <a:lnSpc>
                <a:spcPts val="5440"/>
              </a:lnSpc>
              <a:spcBef>
                <a:spcPts val="1061"/>
              </a:spcBef>
            </a:pPr>
            <a:r>
              <a:rPr lang="nl-NL" sz="5000" b="1" spc="-139" dirty="0">
                <a:solidFill>
                  <a:schemeClr val="bg1"/>
                </a:solidFill>
                <a:latin typeface="Karla"/>
                <a:cs typeface="Karla"/>
              </a:rPr>
              <a:t>Wat doet de regisseur?</a:t>
            </a:r>
          </a:p>
        </p:txBody>
      </p:sp>
    </p:spTree>
    <p:extLst>
      <p:ext uri="{BB962C8B-B14F-4D97-AF65-F5344CB8AC3E}">
        <p14:creationId xmlns:p14="http://schemas.microsoft.com/office/powerpoint/2010/main" val="851603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>
            <a:extLst>
              <a:ext uri="{FF2B5EF4-FFF2-40B4-BE49-F238E27FC236}">
                <a16:creationId xmlns:a16="http://schemas.microsoft.com/office/drawing/2014/main" id="{64512C06-3911-4445-B2FD-B860E71F31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012" y="0"/>
            <a:ext cx="9332846" cy="6858000"/>
          </a:xfr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D00D679B-C2B3-469B-8DFD-5CB76F0A7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726" y="491269"/>
            <a:ext cx="4793942" cy="5964237"/>
          </a:xfrm>
        </p:spPr>
        <p:txBody>
          <a:bodyPr/>
          <a:lstStyle/>
          <a:p>
            <a:br>
              <a:rPr lang="nl-NL" sz="4400" dirty="0">
                <a:ea typeface="Karla" pitchFamily="2" charset="0"/>
              </a:rPr>
            </a:br>
            <a:r>
              <a:rPr lang="nl-NL" sz="5000" dirty="0">
                <a:ea typeface="Karla" pitchFamily="2" charset="0"/>
              </a:rPr>
              <a:t>De regisseur is </a:t>
            </a:r>
            <a:br>
              <a:rPr lang="nl-NL" sz="5000" dirty="0">
                <a:ea typeface="Karla" pitchFamily="2" charset="0"/>
              </a:rPr>
            </a:br>
            <a:r>
              <a:rPr lang="nl-NL" sz="5000" dirty="0">
                <a:ea typeface="Karla" pitchFamily="2" charset="0"/>
              </a:rPr>
              <a:t>de baas van de opvoering. </a:t>
            </a:r>
            <a:br>
              <a:rPr lang="nl-NL" sz="5000" dirty="0">
                <a:ea typeface="Karla" pitchFamily="2" charset="0"/>
              </a:rPr>
            </a:br>
            <a:r>
              <a:rPr lang="nl-NL" sz="5000" dirty="0">
                <a:ea typeface="Karla" pitchFamily="2" charset="0"/>
              </a:rPr>
              <a:t>Hij/zij kiest de acteurs en beslist hoe ze gaan spelen.</a:t>
            </a: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1489179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579532B9-C653-4E88-9F07-403C2AEFD481}"/>
              </a:ext>
            </a:extLst>
          </p:cNvPr>
          <p:cNvSpPr/>
          <p:nvPr/>
        </p:nvSpPr>
        <p:spPr>
          <a:xfrm>
            <a:off x="328474" y="661197"/>
            <a:ext cx="2307042" cy="8156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nl-NL" sz="5300" b="1" spc="-180" dirty="0">
                <a:solidFill>
                  <a:schemeClr val="bg1"/>
                </a:solidFill>
                <a:latin typeface="Karla" pitchFamily="2" charset="0"/>
                <a:ea typeface="+mj-ea"/>
                <a:cs typeface="+mj-cs"/>
              </a:rPr>
              <a:t>Vraag 3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77AE368E-9ED5-48B9-8A59-72EA763CD7D1}"/>
              </a:ext>
            </a:extLst>
          </p:cNvPr>
          <p:cNvSpPr txBox="1"/>
          <p:nvPr/>
        </p:nvSpPr>
        <p:spPr>
          <a:xfrm>
            <a:off x="328474" y="2160513"/>
            <a:ext cx="6454066" cy="828585"/>
          </a:xfrm>
          <a:prstGeom prst="rect">
            <a:avLst/>
          </a:prstGeom>
        </p:spPr>
        <p:txBody>
          <a:bodyPr vert="horz" wrap="square" lIns="0" tIns="134772" rIns="0" bIns="0" rtlCol="0">
            <a:spAutoFit/>
          </a:bodyPr>
          <a:lstStyle/>
          <a:p>
            <a:pPr marL="7701" marR="3080">
              <a:lnSpc>
                <a:spcPts val="5440"/>
              </a:lnSpc>
              <a:spcBef>
                <a:spcPts val="1061"/>
              </a:spcBef>
            </a:pPr>
            <a:r>
              <a:rPr lang="nl-NL" sz="5000" b="1" spc="-139" dirty="0">
                <a:solidFill>
                  <a:schemeClr val="bg1"/>
                </a:solidFill>
                <a:latin typeface="Karla"/>
                <a:cs typeface="Karla"/>
              </a:rPr>
              <a:t>Wat doet de grimeur?</a:t>
            </a:r>
          </a:p>
        </p:txBody>
      </p:sp>
    </p:spTree>
    <p:extLst>
      <p:ext uri="{BB962C8B-B14F-4D97-AF65-F5344CB8AC3E}">
        <p14:creationId xmlns:p14="http://schemas.microsoft.com/office/powerpoint/2010/main" val="3667045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>
            <a:extLst>
              <a:ext uri="{FF2B5EF4-FFF2-40B4-BE49-F238E27FC236}">
                <a16:creationId xmlns:a16="http://schemas.microsoft.com/office/drawing/2014/main" id="{64512C06-3911-4445-B2FD-B860E71F31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242" y="0"/>
            <a:ext cx="10771729" cy="6858000"/>
          </a:xfr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D00D679B-C2B3-469B-8DFD-5CB76F0A7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351" y="665163"/>
            <a:ext cx="4793942" cy="5964237"/>
          </a:xfrm>
        </p:spPr>
        <p:txBody>
          <a:bodyPr/>
          <a:lstStyle/>
          <a:p>
            <a:br>
              <a:rPr lang="nl-NL" sz="4400" dirty="0">
                <a:ea typeface="Karla" pitchFamily="2" charset="0"/>
              </a:rPr>
            </a:br>
            <a:r>
              <a:rPr lang="nl-NL" sz="5000" dirty="0">
                <a:ea typeface="Karla" pitchFamily="2" charset="0"/>
              </a:rPr>
              <a:t>Een grimeur doet make-up </a:t>
            </a:r>
            <a:br>
              <a:rPr lang="nl-NL" sz="5000" dirty="0">
                <a:ea typeface="Karla" pitchFamily="2" charset="0"/>
              </a:rPr>
            </a:br>
            <a:r>
              <a:rPr lang="nl-NL" sz="5000" dirty="0">
                <a:ea typeface="Karla" pitchFamily="2" charset="0"/>
              </a:rPr>
              <a:t>of schmink op de gezichten </a:t>
            </a:r>
            <a:br>
              <a:rPr lang="nl-NL" sz="5000" dirty="0">
                <a:ea typeface="Karla" pitchFamily="2" charset="0"/>
              </a:rPr>
            </a:br>
            <a:r>
              <a:rPr lang="nl-NL" sz="5000" dirty="0">
                <a:ea typeface="Karla" pitchFamily="2" charset="0"/>
              </a:rPr>
              <a:t>van de toneelspelers.</a:t>
            </a:r>
            <a:br>
              <a:rPr lang="nl-NL" sz="40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4241604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579532B9-C653-4E88-9F07-403C2AEFD481}"/>
              </a:ext>
            </a:extLst>
          </p:cNvPr>
          <p:cNvSpPr/>
          <p:nvPr/>
        </p:nvSpPr>
        <p:spPr>
          <a:xfrm>
            <a:off x="328474" y="661197"/>
            <a:ext cx="2307042" cy="8156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nl-NL" sz="5300" b="1" spc="-180" dirty="0">
                <a:solidFill>
                  <a:schemeClr val="bg1"/>
                </a:solidFill>
                <a:latin typeface="Karla" pitchFamily="2" charset="0"/>
                <a:ea typeface="+mj-ea"/>
                <a:cs typeface="+mj-cs"/>
              </a:rPr>
              <a:t>Vraag 4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77AE368E-9ED5-48B9-8A59-72EA763CD7D1}"/>
              </a:ext>
            </a:extLst>
          </p:cNvPr>
          <p:cNvSpPr txBox="1"/>
          <p:nvPr/>
        </p:nvSpPr>
        <p:spPr>
          <a:xfrm>
            <a:off x="328474" y="2160513"/>
            <a:ext cx="6454066" cy="2906077"/>
          </a:xfrm>
          <a:prstGeom prst="rect">
            <a:avLst/>
          </a:prstGeom>
        </p:spPr>
        <p:txBody>
          <a:bodyPr vert="horz" wrap="square" lIns="0" tIns="134772" rIns="0" bIns="0" rtlCol="0">
            <a:spAutoFit/>
          </a:bodyPr>
          <a:lstStyle/>
          <a:p>
            <a:pPr marL="7701" marR="3080">
              <a:lnSpc>
                <a:spcPts val="5440"/>
              </a:lnSpc>
              <a:spcBef>
                <a:spcPts val="1061"/>
              </a:spcBef>
            </a:pPr>
            <a:r>
              <a:rPr lang="nl-NL" sz="5000" b="1" spc="-139" dirty="0">
                <a:solidFill>
                  <a:schemeClr val="bg1"/>
                </a:solidFill>
                <a:latin typeface="Karla"/>
                <a:cs typeface="Karla"/>
              </a:rPr>
              <a:t>Hoe heet het elastiekje waarmee de lampen aan de buizen worden bevestigd?</a:t>
            </a:r>
          </a:p>
        </p:txBody>
      </p:sp>
    </p:spTree>
    <p:extLst>
      <p:ext uri="{BB962C8B-B14F-4D97-AF65-F5344CB8AC3E}">
        <p14:creationId xmlns:p14="http://schemas.microsoft.com/office/powerpoint/2010/main" val="134808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00D679B-C2B3-469B-8DFD-5CB76F0A7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351" y="665163"/>
            <a:ext cx="4793942" cy="5964237"/>
          </a:xfrm>
        </p:spPr>
        <p:txBody>
          <a:bodyPr/>
          <a:lstStyle/>
          <a:p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r>
              <a:rPr lang="nl-NL" sz="5000" dirty="0">
                <a:ea typeface="Karla" pitchFamily="2" charset="0"/>
              </a:rPr>
              <a:t>Willem-Jantje</a:t>
            </a:r>
            <a:br>
              <a:rPr lang="nl-NL" sz="40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br>
              <a:rPr lang="nl-NL" sz="4400" dirty="0">
                <a:ea typeface="Karla" pitchFamily="2" charset="0"/>
              </a:rPr>
            </a:br>
            <a:endParaRPr lang="nl-NL" sz="4400" dirty="0"/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64A2DBAC-8F03-40A7-A7C4-B1A4446A06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9" r="9079"/>
          <a:stretch>
            <a:fillRect/>
          </a:stretch>
        </p:blipFill>
        <p:spPr>
          <a:xfrm>
            <a:off x="5017486" y="0"/>
            <a:ext cx="7378700" cy="6858000"/>
          </a:xfrm>
        </p:spPr>
      </p:pic>
    </p:spTree>
    <p:extLst>
      <p:ext uri="{BB962C8B-B14F-4D97-AF65-F5344CB8AC3E}">
        <p14:creationId xmlns:p14="http://schemas.microsoft.com/office/powerpoint/2010/main" val="2393291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BLANGUAGEID" val="nl-NL"/>
  <p:tag name="ISPRING_RESOURCE_PATHS_HASH_PRESENTER" val="96aa2652d5da5c3e67aef281b499f5b8394e64d"/>
</p:tagLst>
</file>

<file path=ppt/theme/theme1.xml><?xml version="1.0" encoding="utf-8"?>
<a:theme xmlns:a="http://schemas.openxmlformats.org/drawingml/2006/main" name="Atlas Theater">
  <a:themeElements>
    <a:clrScheme name="Atlas Theater">
      <a:dk1>
        <a:sysClr val="windowText" lastClr="000000"/>
      </a:dk1>
      <a:lt1>
        <a:sysClr val="window" lastClr="FFFFFF"/>
      </a:lt1>
      <a:dk2>
        <a:srgbClr val="3C3C3C"/>
      </a:dk2>
      <a:lt2>
        <a:srgbClr val="ECE8E1"/>
      </a:lt2>
      <a:accent1>
        <a:srgbClr val="FF5000"/>
      </a:accent1>
      <a:accent2>
        <a:srgbClr val="FF9666"/>
      </a:accent2>
      <a:accent3>
        <a:srgbClr val="00BEBE"/>
      </a:accent3>
      <a:accent4>
        <a:srgbClr val="66D8D2"/>
      </a:accent4>
      <a:accent5>
        <a:srgbClr val="82786E"/>
      </a:accent5>
      <a:accent6>
        <a:srgbClr val="ECE8E1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1460</TotalTime>
  <Words>438</Words>
  <Application>Microsoft Office PowerPoint</Application>
  <PresentationFormat>Breedbeeld</PresentationFormat>
  <Paragraphs>54</Paragraphs>
  <Slides>32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Karla</vt:lpstr>
      <vt:lpstr>Roboto</vt:lpstr>
      <vt:lpstr>Atlas Theater</vt:lpstr>
      <vt:lpstr>Theaterquiz  Hoeveel weet jij over het theater? </vt:lpstr>
      <vt:lpstr>PowerPoint-presentatie</vt:lpstr>
      <vt:lpstr>  amfitheater   </vt:lpstr>
      <vt:lpstr>PowerPoint-presentatie</vt:lpstr>
      <vt:lpstr> De regisseur is  de baas van de opvoering.  Hij/zij kiest de acteurs en beslist hoe ze gaan spelen.   </vt:lpstr>
      <vt:lpstr>PowerPoint-presentatie</vt:lpstr>
      <vt:lpstr> Een grimeur doet make-up  of schmink op de gezichten  van de toneelspelers.    </vt:lpstr>
      <vt:lpstr>PowerPoint-presentatie</vt:lpstr>
      <vt:lpstr>  Willem-Jantje    </vt:lpstr>
      <vt:lpstr>PowerPoint-presentatie</vt:lpstr>
      <vt:lpstr>  Trekkenwand    </vt:lpstr>
      <vt:lpstr>PowerPoint-presentatie</vt:lpstr>
      <vt:lpstr> Dat is een acteur  die vooraf erg zenuwachtig of  bang is om het podium op te gaan.    </vt:lpstr>
      <vt:lpstr>PowerPoint-presentatie</vt:lpstr>
      <vt:lpstr>  Toi – Toi – Toi!    </vt:lpstr>
      <vt:lpstr>PowerPoint-presentatie</vt:lpstr>
      <vt:lpstr>  1.162 lampjes!     </vt:lpstr>
      <vt:lpstr>PowerPoint-presentatie</vt:lpstr>
      <vt:lpstr>  De Rabozaal heeft 822 zitplaatsen!      </vt:lpstr>
      <vt:lpstr>PowerPoint-presentatie</vt:lpstr>
      <vt:lpstr>  Poten       </vt:lpstr>
      <vt:lpstr>PowerPoint-presentatie</vt:lpstr>
      <vt:lpstr>  De eerste vier  rijen.       </vt:lpstr>
      <vt:lpstr>PowerPoint-presentatie</vt:lpstr>
      <vt:lpstr>  Schoonmaak  beschikt over 11 werkkasten      </vt:lpstr>
      <vt:lpstr>PowerPoint-presentatie</vt:lpstr>
      <vt:lpstr>  Boterkoek      </vt:lpstr>
      <vt:lpstr>PowerPoint-presentatie</vt:lpstr>
      <vt:lpstr> Gemiddeld ontvangt het ATLAS Theater 110.000 bezoekers      </vt:lpstr>
      <vt:lpstr>PowerPoint-presentatie</vt:lpstr>
      <vt:lpstr> De spreekbeurt-koffer      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sander reijn</dc:creator>
  <cp:lastModifiedBy>Mirjam Schuiling</cp:lastModifiedBy>
  <cp:revision>79</cp:revision>
  <dcterms:created xsi:type="dcterms:W3CDTF">2020-01-14T15:20:52Z</dcterms:created>
  <dcterms:modified xsi:type="dcterms:W3CDTF">2021-05-12T08:38:10Z</dcterms:modified>
</cp:coreProperties>
</file>